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66691-0869-4500-AAA6-6672FCB1D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CC312-8499-450E-B628-31A356AA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FE5FA-1912-468B-988B-E9D7E564D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B81E3-21AD-4F18-8D99-D8889F75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4A68B-2D18-4634-A1FD-DEFB76264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5A4F1-CBD2-44BB-939A-F6900FE6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C76E1-7AD1-4F37-8C7D-5047DEEA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7ACFD-AECC-4105-B74E-3B155ADC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1192D-70CB-4165-A528-00904CDB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F0E91-3A22-4E78-98AD-92985785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0E530-CE80-44FE-A854-AF7E2A50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0240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《列表与超链接》ppt课件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列表的创建与格式化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超链接的创建与使用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超链接的应用场景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列表的创建与格式化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使用项目符号创建，通过单击“项目符号”按钮选择所需的符号。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无序列表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使用数字或字母创建，通过单击“编号”按钮选择所需的编号格式。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有序列表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在有序列表中，可以创建多级列表以显示层级关系，通过单击“增加缩进”和“减少缩进”按钮调整层级。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多级列表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创建列表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格式化列表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更改项目符号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选择项目符号，在弹出的菜单中选择其他符号或自定义符号进行更改。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更改编号格式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选择编号，在弹出的菜单中选择其他编号格式或自定义编号格式进行更改。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列表样式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通过“开始”选项卡中的“段落”组，选择“项目符号和编号”，在弹出的对话框中选择预设的列表样式进行应用。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将光标放在要嵌套的列表项中，按下“Tab”键创建子级，然后输入内容。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在一个列表项中创建另一个列表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通过单击“增加缩进”和“减少缩进”按钮调整嵌套列表的层级。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调整嵌套列表的层级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选择要合并的编号，按下“Ctrl”+“M”组合键，然后按下“Ctrl”+“Shift”+“M”组合键取消合并编号。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合并和取消合并编号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列表的嵌套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列表的应用场景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清晰展示幻灯片的整体结构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目录是PPT中非常重要的部分，它可以帮助观众快速了解幻灯片的整体结构和内容，从而更好地把握演讲的脉络。通过使用列表，可以将幻灯片的标题或主要内容进行分类和整理，使目录更加清晰、有条理。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制作目录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突出强调重要的观点或信息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有时候需要强调某些重要的观点或信息，这时可以使用要点列表。通过将重要的观点或信息单独列出，可以使其更加突出、醒目，便于观众理解和记忆。同时，要点列表还可以帮助演讲者更好地组织思路，确保信息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制作要点列表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详细呈现操作或流程的顺序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示一些操作或流程时，步骤列表显得尤为重要。通过将操作或流程的步骤一一列出，可以清晰地呈现每一步的具体内容，使观众能够更好地理解整个过程。同时，步骤列表还可以帮助演讲者更好地掌握时间，确保演示的连贯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制作步骤列表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超链接的创建与使用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https://d.book118.com/705330240100011100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2024-09-08T01:08:55.120</cp:lastPrinted>
  <dcterms:created xsi:type="dcterms:W3CDTF">2024-09-07T17:08:55Z</dcterms:created>
  <dcterms:modified xsi:type="dcterms:W3CDTF">2024-09-07T17:08:57Z</dcterms:modified>
</cp:coreProperties>
</file>