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929D7-A5E2-49BB-B7CD-305C4D5E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43818-5182-4161-B1DD-5BEE26295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AEED6-1DBC-473D-8992-301A53232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E1795F-C82B-438D-9FBB-89F0C0A78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F6B7E-1203-43EC-8C10-E99625365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128BA7-3EE1-4353-8332-ACFBE83BF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7A592-195B-47CD-905E-145F41371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15D0D-9AD7-4C44-BBE8-DC2B2940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17AA8-0814-4F11-B607-B234BE3A2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A4A77-587B-472C-94C1-CBBCA43A7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05B8A-2A8A-44B2-A846-CFB4B259D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033103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整形行业工作总结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整形技术创新与成果展示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客户服务与满意度提升策略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营销推广与品牌建设实践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团队协作与人才培养机制建设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质量安全与风险防范措施完善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整形行业现状及特点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整形行业已经成为一个庞大的产业链，涵盖了医疗机构、医生、护士、技术人员、设备制造商等多个环节，市场规模不断扩大。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服务项目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整形服务项目种类繁多，包括面部整形、身体塑形、皮肤美容等，满足了不同消费者的多样化需求。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整形消费者群体日益广泛，包括年轻人、中年人甚至老年人，男性消费者比例也在逐渐上升。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整形行业具有高风险、高投入、高回报的特点，同时市场竞争激烈，对医生和医疗机构的专业水平和服务质量要求较高。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随着人们生活水平的提高和审美观念的转变，对美的追求越来越强烈，整形服务需求不断增长。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近年来，非手术整形、微整形等轻医美项目受到越来越多消费者的青睐，市场需求呈现多样化趋势。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不同地域的消费者对整形的需求和偏好存在差异，如大城市消费者对高端整形服务的需求更高。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政府对整形行业的监管力度不断加强，出台了一系列政策法规，规范行业秩序，保障消费者权益。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相关法规对整形机构的资质、医生的执业资格、服务项目的安全性等方面做出了明确规定。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政策法规的实施对整形行业产生了深远影响，推动了行业的规范化发展，提高了行业的整体水平。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政策影响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随着医疗技术的不断进步和创新，未来整形行业将出现更多安全、有效的整形技术和方法。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消费者对整形服务的需求将越来越个性化，医疗机构将提供更多定制化的整形方案。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品牌将成为整形机构的核心竞争力，未来将有更多机构注重品牌建设和服务质量提升。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随着全球化的深入发展，整形行业将呈现国际化趋势，国内外整形机构之间的交流合作将更加频繁。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整形技术创新与成果展示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通过3D打印技术，可以精确制造出与患者缺损部位完美契合的植入物，提高手术效果和患者满意度。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3D打印技术在整形外科的应用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利用机器人精准度高、稳定性好的特点，辅助医生进行复杂的整形手术，提高手术安全性和效率。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机器人辅助整形手术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采用生物相容性好的材料，如生物降解材料和组织工程材料，用于整形手术中的植入和修复，降低排异反应和感染风险。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生物材料在整形外科的应用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新型整形技术介绍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运用3D打印技术制造出个性化面部植入物，结合先进的手术技巧，实现面部轮廓的精准重塑。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000" r="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面部轮廓重塑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采用组织工程技术和生物材料，为乳房缺失患者再造自然、美观的乳房，提高患者生活质量。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乳房再造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08" r="122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2458" r="3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运用先进的激光技术和生物材料，对瘢痕进行精确修复，改善皮肤质地和外观，提高患者自信心。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瘢痕修复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技术创新在实践中应用案例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国内外技术交流与合作成果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国际学术会议交流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积极参加国际整形外科学术会议，与国际同行交流最新技术成果和临床经验，提升我国整形外科的国际影响力。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合作研究项目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与国内外知名整形外科专家和研究机构开展合作研究项目，共同推动整形外科技术的发展和创新。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技术培训与推广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组织国内外专家进行技术培训和推广活动，提高整形外科医生的技术水平和创新能力。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智能化整形技术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借助人工智能、大数据等先进技术，实现整形手术的智能化辅助和设计，提高手术效果和安全性。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再生医学在整形外科的应用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利用再生医学技术，如细胞治疗和基因编辑等，为整形外科提供更有效的治疗手段和方法。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个性化整形技术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随着精准医疗和个性化治疗的发展，未来整形技术将更加注重个性化设计和精准治疗，以满足不同患者的需求。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未来技术发展方向探讨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客户服务与满意度提升策略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服务流程梳理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对现有服务流程进行全面梳理，找出可能存在的问题和瓶颈。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通过沟通、问卷调查等方式，全面了解客户的整形需求和期望。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针对梳理出的问题，对服务流程进行优化，提高服务效率和质量。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客户需求分析及服务流程优化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对客户的个性化需求进行评估，确定服务的重点和方向。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根据客户的个性化需求，为其量身定制整形服务方案。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在服务过程中，根据客户反馈和实际情况，对服务方案进行调整和完善。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方案调整与完善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个性化定制服务方案设计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定期开展客户满意度调查，了解客户对服务的评价和意见。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问题分析与改进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针对调查中反映出的问题，进行深入分析，找出根本原因，并制定改进措施。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将客户满意度调查作为一项长期工作，不断收集客户反馈，持续改进服务质量。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客户满意度调查及改进措施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https://d.book118.com/705330331030011043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2024-09-04T18:17:32.906</cp:lastPrinted>
  <dcterms:created xsi:type="dcterms:W3CDTF">2024-09-04T10:17:32Z</dcterms:created>
  <dcterms:modified xsi:type="dcterms:W3CDTF">2024-09-04T10:17:35Z</dcterms:modified>
</cp:coreProperties>
</file>