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8DF76-ECC2-4AC9-8A33-C7B8D138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C2A02-C3BE-443C-8A41-CE832D970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33A97-DD64-40C6-BCFA-30A1DDF3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151A6-DFB6-4739-AFCA-B5368EF7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89C3B-AF24-451C-84C0-E3839189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50AF2-09CF-44E3-A526-E266ABFCA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68695-3384-4F81-95B7-68F29703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78D71-C41D-408E-AD3B-1B0E05D77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E86E9-B258-45B3-A4D7-7BF3D6A8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BDEFD-14C5-42CD-8B36-D63BF6696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BF78A-707C-456D-B26D-3125F959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13303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《高效管理沟通》ppt课件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管理沟通的障碍与解决策略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3" r="26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30" r="299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沟通是信息、思想、情感在个人或群体间的传递与理解过程，是实现有效人际交往和组织运作的关键要素。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良好的沟通有助于提高工作效率、促进团队协作、增强组织凝聚力，是实现组织目标的重要保障。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管理沟通的特殊性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管理沟通不仅关注信息的传递，更强调对信息的理解、分析和利用，以实现组织目标。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管理沟通与人际沟通的区别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管理沟通更注重信息的准确性和有效性，强调信息的传递与反馈机制，以及在组织结构中的层级关系。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管理沟通的独特性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管理沟通的核心要素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总结词：在管理沟通中，明确目标是确保信息传递有效性的关键。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明确目标有助于提高沟通的针对性和效率，使双方更快地达成共识。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详细描述：在沟通之前，双方应明确沟通的目的和期望结果，以确保沟通内容与目标保持一致，避免无效的交流。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在制定目标时，应充分考虑对方的背景和需求，以确保目标的可实现性和实际意义。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总结词：在管理沟通中，信息的传递方式与内容同等重要。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确保信息清晰、准确、完整，避免使用模糊或含糊的语言。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有效的信息传递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详细描述：选择适当的沟通渠道和方式，如面对面会议、电子邮件、即时通讯等，以满足不同情境的需求。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使用简洁明了的语言和结构，突出重点，使对方能够快速理解并作出反应。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总结词：倾听是管理沟通中的重要环节，它有助于建立信任和理解。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详细描述：在沟通过程中，应给予对方充分的关注和尊重，积极倾听对方的意见和观点。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避免打断对方或过早发表意见，让对方充分表达自己的想法。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通过反馈和确认，确保理解对方所表达的意思，避免误解或歧义的产生。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良好的倾听技巧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总结词：反馈与确认是管理沟通中不可或缺的一环，它有助于提高信息的准确性和完整性。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通过反馈，可以促进双方之间的互动和交流，进一步明确问题并提出解决方案。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详细描述：在沟通过程中，应及时给予反馈，让对方了解自己的意见和看法。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在沟通结束后，进行总结和确认，确保双方对讨论的内容和结果达成共识。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031" b="2603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反馈与确认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管理沟通的障碍与解决策略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信息过载是指接收者接收到的信息量超过了其处理能力，导致信息无法有效传递或接收。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随着信息技术的快速发展，管理者常常面临信息过载的问题。过多的信息使得接收者难以筛选和处理，导致沟通效果不佳。为解决这一问题，管理者应注重信息的筛选和整理，确保传递的信息量适中且重要。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信息过载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语言与文化差异是管理沟通中常见的障碍，由于不同地区或组织间的语言、文化背景存在差异，导致信息传递和理解上出现问题。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为克服语言与文化差异带来的障碍，管理者应注重跨文化沟通能力的培养，了解并尊重不同文化背景下的沟通习惯和语言差异。同时，在沟通中注重使用简单、清晰的语言，避免产生歧义。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语言与文化差异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情绪对管理沟通具有重要影响，负面情绪可能导致信息传递失真或误解。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管理者在沟通中应保持冷静、客观的态度，避免情绪波动对沟通造成负面影响。同时，要学会识别和应对对方的情绪，以便更好地理解和传递信息。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https://d.book118.com/705331330340011044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2024-09-07T13:18:52.362</cp:lastPrinted>
  <dcterms:created xsi:type="dcterms:W3CDTF">2024-09-07T05:18:52Z</dcterms:created>
  <dcterms:modified xsi:type="dcterms:W3CDTF">2024-09-07T05:18:54Z</dcterms:modified>
</cp:coreProperties>
</file>