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4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CF1D0C-58C1-42F3-83CB-B66373D839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8481B3-1D30-4628-BE92-6D4D0E6C66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AC2496-4D51-4CAA-B1B9-17297CBF2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E3E325-A4A3-49C4-BAB3-6314CE1B77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0047EB-E5E0-4923-A2E5-F7DAEC6A7F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4BD92A-957D-490D-952B-9D117530A2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E17A88-225E-44ED-BF54-5DBC750E9E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890C4E-9D29-462D-B772-0013B86E9C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CA0210-F83E-42A3-A98D-3F4DD76ABC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EA8D77-05D2-402A-AC20-BCD7136EE6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3774EF-B953-4499-ACE4-BBB5B2F090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9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3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uFillTx/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1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5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7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14" Type="http://schemas.openxmlformats.org/officeDocument/2006/relationships/tags" Target="../tags/tag136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1.xml" /><Relationship Id="rId11" Type="http://schemas.openxmlformats.org/officeDocument/2006/relationships/tags" Target="../tags/tag162.xml" /><Relationship Id="rId12" Type="http://schemas.openxmlformats.org/officeDocument/2006/relationships/tags" Target="../tags/tag163.xml" /><Relationship Id="rId13" Type="http://schemas.openxmlformats.org/officeDocument/2006/relationships/tags" Target="../tags/tag164.xml" /><Relationship Id="rId14" Type="http://schemas.openxmlformats.org/officeDocument/2006/relationships/tags" Target="../tags/tag165.xml" /><Relationship Id="rId15" Type="http://schemas.openxmlformats.org/officeDocument/2006/relationships/tags" Target="../tags/tag166.xml" /><Relationship Id="rId16" Type="http://schemas.openxmlformats.org/officeDocument/2006/relationships/tags" Target="../tags/tag167.xml" /><Relationship Id="rId17" Type="http://schemas.openxmlformats.org/officeDocument/2006/relationships/tags" Target="../tags/tag168.xml" /><Relationship Id="rId18" Type="http://schemas.openxmlformats.org/officeDocument/2006/relationships/tags" Target="../tags/tag169.xml" /><Relationship Id="rId19" Type="http://schemas.openxmlformats.org/officeDocument/2006/relationships/tags" Target="../tags/tag170.xml" /><Relationship Id="rId2" Type="http://schemas.openxmlformats.org/officeDocument/2006/relationships/tags" Target="../tags/tag153.xml" /><Relationship Id="rId20" Type="http://schemas.openxmlformats.org/officeDocument/2006/relationships/tags" Target="../tags/tag171.xml" /><Relationship Id="rId21" Type="http://schemas.openxmlformats.org/officeDocument/2006/relationships/tags" Target="../tags/tag172.xml" /><Relationship Id="rId22" Type="http://schemas.openxmlformats.org/officeDocument/2006/relationships/tags" Target="../tags/tag173.xml" /><Relationship Id="rId23" Type="http://schemas.openxmlformats.org/officeDocument/2006/relationships/tags" Target="../tags/tag174.xml" /><Relationship Id="rId24" Type="http://schemas.openxmlformats.org/officeDocument/2006/relationships/tags" Target="../tags/tag175.xml" /><Relationship Id="rId25" Type="http://schemas.openxmlformats.org/officeDocument/2006/relationships/tags" Target="../tags/tag176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Relationship Id="rId6" Type="http://schemas.openxmlformats.org/officeDocument/2006/relationships/tags" Target="../tags/tag157.xml" /><Relationship Id="rId7" Type="http://schemas.openxmlformats.org/officeDocument/2006/relationships/tags" Target="../tags/tag158.xml" /><Relationship Id="rId8" Type="http://schemas.openxmlformats.org/officeDocument/2006/relationships/tags" Target="../tags/tag159.xml" /><Relationship Id="rId9" Type="http://schemas.openxmlformats.org/officeDocument/2006/relationships/tags" Target="../tags/tag16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8.xml" /><Relationship Id="rId11" Type="http://schemas.openxmlformats.org/officeDocument/2006/relationships/tags" Target="../tags/tag189.xml" /><Relationship Id="rId12" Type="http://schemas.openxmlformats.org/officeDocument/2006/relationships/tags" Target="../tags/tag190.xml" /><Relationship Id="rId13" Type="http://schemas.openxmlformats.org/officeDocument/2006/relationships/tags" Target="../tags/tag191.xml" /><Relationship Id="rId14" Type="http://schemas.openxmlformats.org/officeDocument/2006/relationships/tags" Target="../tags/tag192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tags" Target="../tags/tag186.xml" /><Relationship Id="rId9" Type="http://schemas.openxmlformats.org/officeDocument/2006/relationships/tags" Target="../tags/tag18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1.xml" /><Relationship Id="rId11" Type="http://schemas.openxmlformats.org/officeDocument/2006/relationships/tags" Target="../tags/tag202.xml" /><Relationship Id="rId12" Type="http://schemas.openxmlformats.org/officeDocument/2006/relationships/tags" Target="../tags/tag203.xml" /><Relationship Id="rId13" Type="http://schemas.openxmlformats.org/officeDocument/2006/relationships/tags" Target="../tags/tag204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tags" Target="../tags/tag198.xml" /><Relationship Id="rId8" Type="http://schemas.openxmlformats.org/officeDocument/2006/relationships/tags" Target="../tags/tag199.xml" /><Relationship Id="rId9" Type="http://schemas.openxmlformats.org/officeDocument/2006/relationships/tags" Target="../tags/tag20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3.xml" /><Relationship Id="rId11" Type="http://schemas.openxmlformats.org/officeDocument/2006/relationships/tags" Target="../tags/tag214.xml" /><Relationship Id="rId12" Type="http://schemas.openxmlformats.org/officeDocument/2006/relationships/tags" Target="../tags/tag215.xml" /><Relationship Id="rId13" Type="http://schemas.openxmlformats.org/officeDocument/2006/relationships/tags" Target="../tags/tag216.xml" /><Relationship Id="rId14" Type="http://schemas.openxmlformats.org/officeDocument/2006/relationships/tags" Target="../tags/tag217.xml" /><Relationship Id="rId15" Type="http://schemas.openxmlformats.org/officeDocument/2006/relationships/tags" Target="../tags/tag218.xml" /><Relationship Id="rId16" Type="http://schemas.openxmlformats.org/officeDocument/2006/relationships/tags" Target="../tags/tag219.xml" /><Relationship Id="rId17" Type="http://schemas.openxmlformats.org/officeDocument/2006/relationships/tags" Target="../tags/tag220.xml" /><Relationship Id="rId18" Type="http://schemas.openxmlformats.org/officeDocument/2006/relationships/tags" Target="../tags/tag221.xml" /><Relationship Id="rId19" Type="http://schemas.openxmlformats.org/officeDocument/2006/relationships/tags" Target="../tags/tag222.xml" /><Relationship Id="rId2" Type="http://schemas.openxmlformats.org/officeDocument/2006/relationships/tags" Target="../tags/tag205.xml" /><Relationship Id="rId20" Type="http://schemas.openxmlformats.org/officeDocument/2006/relationships/tags" Target="../tags/tag223.xml" /><Relationship Id="rId21" Type="http://schemas.openxmlformats.org/officeDocument/2006/relationships/tags" Target="../tags/tag224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tags" Target="../tags/tag2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3.xml" /><Relationship Id="rId3" Type="http://schemas.openxmlformats.org/officeDocument/2006/relationships/tags" Target="../tags/tag234.xml" /><Relationship Id="rId4" Type="http://schemas.openxmlformats.org/officeDocument/2006/relationships/tags" Target="../tags/tag23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6.xml" /><Relationship Id="rId3" Type="http://schemas.openxmlformats.org/officeDocument/2006/relationships/tags" Target="../tags/tag237.xml" /><Relationship Id="rId4" Type="http://schemas.openxmlformats.org/officeDocument/2006/relationships/tags" Target="../tags/tag238.xml" /><Relationship Id="rId5" Type="http://schemas.openxmlformats.org/officeDocument/2006/relationships/tags" Target="../tags/tag239.xml" /><Relationship Id="rId6" Type="http://schemas.openxmlformats.org/officeDocument/2006/relationships/tags" Target="../tags/tag24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5332122124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WPS,a click to unlimited possibilities</a:t>
            </a:r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家长如何关注孩子的兴趣爱好，发掘多元潜能</a:t>
            </a:r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WPS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矩形: 圆角 2"/>
          <p:cNvSpPr/>
          <p:nvPr>
            <p:custDataLst>
              <p:tags r:id="rId7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8" name="椭圆 47"/>
          <p:cNvSpPr/>
          <p:nvPr>
            <p:custDataLst>
              <p:tags r:id="rId8"/>
            </p:custDataLst>
          </p:nvPr>
        </p:nvSpPr>
        <p:spPr>
          <a:xfrm>
            <a:off x="4212590" y="83693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9" name="序号"/>
          <p:cNvSpPr/>
          <p:nvPr>
            <p:custDataLst>
              <p:tags r:id="rId9"/>
            </p:custDataLst>
          </p:nvPr>
        </p:nvSpPr>
        <p:spPr>
          <a:xfrm>
            <a:off x="4281170" y="91376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41" name="标题"/>
          <p:cNvSpPr txBox="1"/>
          <p:nvPr>
            <p:custDataLst>
              <p:tags r:id="rId10"/>
            </p:custDataLst>
          </p:nvPr>
        </p:nvSpPr>
        <p:spPr>
          <a:xfrm>
            <a:off x="5363845" y="829945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了解孩子的兴趣和潜能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7" name="矩形: 圆角 2"/>
          <p:cNvSpPr/>
          <p:nvPr>
            <p:custDataLst>
              <p:tags r:id="rId11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9" name="椭圆 48"/>
          <p:cNvSpPr/>
          <p:nvPr>
            <p:custDataLst>
              <p:tags r:id="rId12"/>
            </p:custDataLst>
          </p:nvPr>
        </p:nvSpPr>
        <p:spPr>
          <a:xfrm>
            <a:off x="4482465" y="194881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" name="序号"/>
          <p:cNvSpPr/>
          <p:nvPr>
            <p:custDataLst>
              <p:tags r:id="rId13"/>
            </p:custDataLst>
          </p:nvPr>
        </p:nvSpPr>
        <p:spPr>
          <a:xfrm>
            <a:off x="4551045" y="202565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52" name="标题"/>
          <p:cNvSpPr txBox="1"/>
          <p:nvPr>
            <p:custDataLst>
              <p:tags r:id="rId14"/>
            </p:custDataLst>
          </p:nvPr>
        </p:nvSpPr>
        <p:spPr>
          <a:xfrm>
            <a:off x="5633720" y="1941830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培养孩子的兴趣爱好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54" name="矩形: 圆角 2"/>
          <p:cNvSpPr/>
          <p:nvPr>
            <p:custDataLst>
              <p:tags r:id="rId15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55" name="椭圆 54"/>
          <p:cNvSpPr/>
          <p:nvPr>
            <p:custDataLst>
              <p:tags r:id="rId16"/>
            </p:custDataLst>
          </p:nvPr>
        </p:nvSpPr>
        <p:spPr>
          <a:xfrm>
            <a:off x="4212590" y="528447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6" name="序号"/>
          <p:cNvSpPr/>
          <p:nvPr>
            <p:custDataLst>
              <p:tags r:id="rId17"/>
            </p:custDataLst>
          </p:nvPr>
        </p:nvSpPr>
        <p:spPr>
          <a:xfrm>
            <a:off x="4281170" y="536130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58" name="标题"/>
          <p:cNvSpPr txBox="1"/>
          <p:nvPr>
            <p:custDataLst>
              <p:tags r:id="rId18"/>
            </p:custDataLst>
          </p:nvPr>
        </p:nvSpPr>
        <p:spPr>
          <a:xfrm>
            <a:off x="5363845" y="5277485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关注孩子的心理健康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66" name="矩形: 圆角 2"/>
          <p:cNvSpPr/>
          <p:nvPr>
            <p:custDataLst>
              <p:tags r:id="rId19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67" name="椭圆 66"/>
          <p:cNvSpPr/>
          <p:nvPr>
            <p:custDataLst>
              <p:tags r:id="rId20"/>
            </p:custDataLst>
          </p:nvPr>
        </p:nvSpPr>
        <p:spPr>
          <a:xfrm>
            <a:off x="4642485" y="306070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8" name="序号"/>
          <p:cNvSpPr/>
          <p:nvPr>
            <p:custDataLst>
              <p:tags r:id="rId21"/>
            </p:custDataLst>
          </p:nvPr>
        </p:nvSpPr>
        <p:spPr>
          <a:xfrm>
            <a:off x="4711065" y="313753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75" name="标题"/>
          <p:cNvSpPr txBox="1"/>
          <p:nvPr>
            <p:custDataLst>
              <p:tags r:id="rId22"/>
            </p:custDataLst>
          </p:nvPr>
        </p:nvSpPr>
        <p:spPr>
          <a:xfrm>
            <a:off x="5793740" y="3053715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支持孩子的多元发展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7" name="矩形: 圆角 2"/>
          <p:cNvSpPr/>
          <p:nvPr>
            <p:custDataLst>
              <p:tags r:id="rId23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8" name="椭圆 87"/>
          <p:cNvSpPr/>
          <p:nvPr>
            <p:custDataLst>
              <p:tags r:id="rId24"/>
            </p:custDataLst>
          </p:nvPr>
        </p:nvSpPr>
        <p:spPr>
          <a:xfrm>
            <a:off x="4482465" y="417258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9" name="序号"/>
          <p:cNvSpPr/>
          <p:nvPr>
            <p:custDataLst>
              <p:tags r:id="rId25"/>
            </p:custDataLst>
          </p:nvPr>
        </p:nvSpPr>
        <p:spPr>
          <a:xfrm>
            <a:off x="4551045" y="424942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91" name="标题"/>
          <p:cNvSpPr txBox="1"/>
          <p:nvPr>
            <p:custDataLst>
              <p:tags r:id="rId26"/>
            </p:custDataLst>
          </p:nvPr>
        </p:nvSpPr>
        <p:spPr>
          <a:xfrm>
            <a:off x="5633720" y="4165600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与学校和老师保持沟通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了解孩子的兴趣和潜能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观察孩子的日常表现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留意孩子的注意力和专注力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观察孩子的行为和习惯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关注孩子的语言和表达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发现孩子的特长和优势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与孩子沟通，了解他们的喜好和想法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倾听孩子的心声，尊重他们的选择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通过观察孩子的行为和表现，了解他们的兴趣和潜能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鼓励孩子尝试新事物，发掘他们的多元潜能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与孩子一起参与活动，增进亲子关系，了解他们的喜好和想法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提供多元化的体验和尝试的机会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带孩子参加各种兴趣班和活动，如绘画、音乐、舞蹈等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鼓励孩子尝试不同的运动和游戏，如篮球、足球、围棋等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带孩子参观博物馆、科技馆、动物园等，拓宽孩子的视野和知识面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鼓励孩子参与家庭决策和家务劳动，培养孩子的独立性和责任感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发现孩子的特长和潜质</a:t>
            </a:r>
            <a:endParaRPr lang="zh-CN" altLang="en-US"/>
          </a:p>
        </p:txBody>
      </p:sp>
      <p:sp>
        <p:nvSpPr>
          <p:cNvPr id="53" name="对角圆角矩形 52"/>
          <p:cNvSpPr/>
          <p:nvPr>
            <p:custDataLst>
              <p:tags r:id="rId2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3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4"/>
            </p:custDataLst>
          </p:nvPr>
        </p:nvSpPr>
        <p:spPr>
          <a:xfrm>
            <a:off x="1266977" y="1491043"/>
            <a:ext cx="77103" cy="12850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5"/>
            </p:custDataLst>
          </p:nvPr>
        </p:nvSpPr>
        <p:spPr>
          <a:xfrm>
            <a:off x="1300389" y="1671593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观察孩子的日常行为和喜好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6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7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8"/>
            </p:custDataLst>
          </p:nvPr>
        </p:nvSpPr>
        <p:spPr>
          <a:xfrm>
            <a:off x="6829336" y="1491043"/>
            <a:ext cx="77103" cy="128505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6862748" y="1678018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与孩子一起制定目标和计划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1266977" y="3183459"/>
            <a:ext cx="77103" cy="128505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1300389" y="3370435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鼓励孩子尝试不同的活动和课程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对角圆角矩形 14"/>
          <p:cNvSpPr/>
          <p:nvPr>
            <p:custDataLst>
              <p:tags r:id="rId14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9" name="对角圆角矩形 18"/>
          <p:cNvSpPr/>
          <p:nvPr>
            <p:custDataLst>
              <p:tags r:id="rId15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0" name="直角三角形 19"/>
          <p:cNvSpPr/>
          <p:nvPr>
            <p:custDataLst>
              <p:tags r:id="rId16"/>
            </p:custDataLst>
          </p:nvPr>
        </p:nvSpPr>
        <p:spPr>
          <a:xfrm>
            <a:off x="6829336" y="3183459"/>
            <a:ext cx="77103" cy="128505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862748" y="3370435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关注孩子的进步和成就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6" name="对角圆角矩形 15"/>
          <p:cNvSpPr/>
          <p:nvPr>
            <p:custDataLst>
              <p:tags r:id="rId18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19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20"/>
            </p:custDataLst>
          </p:nvPr>
        </p:nvSpPr>
        <p:spPr>
          <a:xfrm>
            <a:off x="1266977" y="4870736"/>
            <a:ext cx="77103" cy="128505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21"/>
            </p:custDataLst>
          </p:nvPr>
        </p:nvSpPr>
        <p:spPr>
          <a:xfrm>
            <a:off x="1300389" y="5062852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倾听孩子的想法和感受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3" name="对角圆角矩形 22"/>
          <p:cNvSpPr/>
          <p:nvPr>
            <p:custDataLst>
              <p:tags r:id="rId22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4" name="对角圆角矩形 23"/>
          <p:cNvSpPr/>
          <p:nvPr>
            <p:custDataLst>
              <p:tags r:id="rId23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165100" dist="25400" dir="2700000" sx="102000" sy="102000" algn="tl" rotWithShape="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5" name="直角三角形 24"/>
          <p:cNvSpPr/>
          <p:nvPr>
            <p:custDataLst>
              <p:tags r:id="rId24"/>
            </p:custDataLst>
          </p:nvPr>
        </p:nvSpPr>
        <p:spPr>
          <a:xfrm>
            <a:off x="6829336" y="4870736"/>
            <a:ext cx="77103" cy="128505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6862748" y="5062852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鼓励孩子坚持和挑战自我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培养孩子的兴趣爱好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根据孩子的兴趣选择合适的培训课程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观察孩子的日常行为和喜好，了解他们的兴趣所在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咨询专业人士，了解各种培训课程的特点和适合人群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结合孩子的兴趣和培训课程的特点，选择合适的培训课程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鼓励孩子积极参与培训课程，激发他们的兴趣和潜能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鼓励孩子持续学习和练习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设定目标：帮助孩子设定短期和长期的学习目标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提供支持：为孩子提供必要的学习资源和工具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鼓励坚持：鼓励孩子遇到困难时坚持不放弃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反馈与奖励：对孩子的进步给予积极的反馈和适当的奖励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给予孩子适当的奖励和鼓励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奖励方式：口头表扬、小礼物、特殊活动等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注意事项：避免过度奖励，保持奖励的合理性和持续性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家长角色：积极参与，引导孩子发现和培养兴趣爱好，提供必要的帮助和支持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鼓励方式：积极反馈、肯定孩子的努力、提供支持等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培养孩子的自主性和创造力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鼓励孩子探索：鼓励孩子积极探索新事物，不要害怕失败，从失败中学习和成长。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尊重孩子的选择：让孩子自己选择感兴趣的事物，不要强迫他们去做不喜欢的事情。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提供丰富的环境：为孩子提供丰富的学习环境和资源，让他们有机会接触到各种不同的事物和想法。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引导孩子思考：引导孩子思考问题，培养他们的独立思考能力和解决问题的能力。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三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支持孩子的多元发展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鼓励孩子尝试不同的活动和领域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提供多样化的活动选择，让孩子有机会尝试不同的事物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鼓励孩子参与各种兴趣班和社团活动，发掘他们的兴趣和潜能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引导孩子阅读不同类型的书籍，拓宽他们的知识面和视野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鼓励孩子与不同背景、兴趣和技能的人交流，增强他们的社交能力和适应能力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https://d.book118.com/705332122124011040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TYPE" val="1"/>
  <p:tag name="KSO_WM_UNIT_TYPE" val="b"/>
  <p:tag name="KSO_WM_UNIT_USESOURCEFORMAT_APPLY" val="0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TYPE" val="1"/>
  <p:tag name="KSO_WM_UNIT_TYPE" val="a"/>
  <p:tag name="KSO_WM_UNIT_USESOURCEFORMAT_APPLY" val="0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i*1_1"/>
  <p:tag name="KSO_WM_UNIT_INDEX" val="1_1"/>
  <p:tag name="KSO_WM_UNIT_LAYERLEVEL" val="1_1"/>
  <p:tag name="KSO_WM_UNIT_LINE_FORE_SCHEMECOLOR_INDEX" val="5"/>
  <p:tag name="KSO_WM_UNIT_TEXT_FILL_FORE_SCHEMECOLOR_INDEX" val="2"/>
  <p:tag name="KSO_WM_UNIT_TEXT_FILL_TYPE" val="1"/>
  <p:tag name="KSO_WM_UNIT_TYPE" val="l_i"/>
  <p:tag name="KSO_WM_UNIT_USESOURCEFORMAT_APPLY" val="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i*1_2"/>
  <p:tag name="KSO_WM_UNIT_INDEX" val="1_2"/>
  <p:tag name="KSO_WM_UNIT_LAYERLEVEL" val="1_1"/>
  <p:tag name="KSO_WM_UNIT_LINE_FORE_SCHEMECOLOR_INDEX" val="5"/>
  <p:tag name="KSO_WM_UNIT_TEXT_FILL_FORE_SCHEMECOLOR_INDEX" val="2"/>
  <p:tag name="KSO_WM_UNIT_TEXT_FILL_TYPE" val="1"/>
  <p:tag name="KSO_WM_UNIT_TYPE" val="l_i"/>
  <p:tag name="KSO_WM_UNIT_USESOURCEFORMAT_APPLY" val="0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5*l_h_i*1_1_2"/>
  <p:tag name="KSO_WM_UNIT_INDEX" val="1_1_2"/>
  <p:tag name="KSO_WM_UNIT_LAYERLEVEL" val="1_1_1"/>
  <p:tag name="KSO_WM_UNIT_PRESET_TEXT" val="01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2_3"/>
  <p:tag name="KSO_WM_UNIT_INDEX" val="1_2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5*l_h_i*1_2_2"/>
  <p:tag name="KSO_WM_UNIT_INDEX" val="1_2_2"/>
  <p:tag name="KSO_WM_UNIT_LAYERLEVEL" val="1_1_1"/>
  <p:tag name="KSO_WM_UNIT_PRESET_TEXT" val="02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5_1"/>
  <p:tag name="KSO_WM_UNIT_INDEX" val="1_5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5_3"/>
  <p:tag name="KSO_WM_UNIT_INDEX" val="1_5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5*l_h_i*1_5_2"/>
  <p:tag name="KSO_WM_UNIT_INDEX" val="1_5_2"/>
  <p:tag name="KSO_WM_UNIT_LAYERLEVEL" val="1_1_1"/>
  <p:tag name="KSO_WM_UNIT_PRESET_TEXT" val="05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3_3"/>
  <p:tag name="KSO_WM_UNIT_INDEX" val="1_3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5*l_h_i*1_3_2"/>
  <p:tag name="KSO_WM_UNIT_INDEX" val="1_3_2"/>
  <p:tag name="KSO_WM_UNIT_LAYERLEVEL" val="1_1_1"/>
  <p:tag name="KSO_WM_UNIT_PRESET_TEXT" val="03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4_3"/>
  <p:tag name="KSO_WM_UNIT_INDEX" val="1_4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5*l_h_i*1_4_2"/>
  <p:tag name="KSO_WM_UNIT_INDEX" val="1_4_2"/>
  <p:tag name="KSO_WM_UNIT_LAYERLEVEL" val="1_1_1"/>
  <p:tag name="KSO_WM_UNIT_PRESET_TEXT" val="04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2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36.xml><?xml version="1.0" encoding="utf-8"?>
<p:tagLst xmlns:p="http://schemas.openxmlformats.org/presentationml/2006/main">
  <p:tag name="KSO_WM_TEMPLATE_CATEGORY" val="custom"/>
  <p:tag name="KSO_WM_TEMPLATE_INDEX" val="20230914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5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5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5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5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5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5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5_2"/>
  <p:tag name="KSO_WM_UNIT_INDEX" val="1_5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01_5*l_h_i*1_5_3"/>
  <p:tag name="KSO_WM_UNIT_INDEX" val="1_5_3"/>
  <p:tag name="KSO_WM_UNIT_LAYERLEVEL" val="1_1_1"/>
  <p:tag name="KSO_WM_UNIT_SHADOW_SCHEMECOLOR_INDEX" val="9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01_5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5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5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6_2"/>
  <p:tag name="KSO_WM_UNIT_INDEX" val="1_6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01_5*l_h_i*1_6_3"/>
  <p:tag name="KSO_WM_UNIT_INDEX" val="1_6_3"/>
  <p:tag name="KSO_WM_UNIT_LAYERLEVEL" val="1_1_1"/>
  <p:tag name="KSO_WM_UNIT_SHADOW_SCHEMECOLOR_INDEX" val="10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01_5*l_h_i*1_6_1"/>
  <p:tag name="KSO_WM_UNIT_INDEX" val="1_6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6_1"/>
  <p:tag name="KSO_WM_UNIT_INDEX" val="1_6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79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92.xml><?xml version="1.0" encoding="utf-8"?>
<p:tagLst xmlns:p="http://schemas.openxmlformats.org/presentationml/2006/main">
  <p:tag name="KSO_WM_TEMPLATE_CATEGORY" val="custom"/>
  <p:tag name="KSO_WM_TEMPLATE_INDEX" val="20230914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三 章"/>
  <p:tag name="KSO_WM_UNIT_TYPE" val="e"/>
  <p:tag name="KSO_WM_UNIT_VALUE" val="6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35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40.xml><?xml version="1.0" encoding="utf-8"?>
<p:tagLst xmlns:p="http://schemas.openxmlformats.org/presentationml/2006/main">
  <p:tag name="KSO_WM_TEMPLATE_CATEGORY" val="custom"/>
  <p:tag name="KSO_WM_TEMPLATE_INDEX" val="20230914"/>
</p:tagLst>
</file>

<file path=ppt/tags/tag24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微软雅黑</vt:lpstr>
      <vt:lpstr>Wingdings</vt:lpstr>
      <vt:lpstr>Calibri Light</vt:lpstr>
      <vt:lpstr>宋体</vt:lpstr>
      <vt:lpstr>Office Theme</vt:lpstr>
      <vt:lpstr>家长如何关注孩子的兴趣爱好，发掘多元潜能</vt:lpstr>
      <vt:lpstr>目录</vt:lpstr>
      <vt:lpstr>了解孩子的兴趣和潜能</vt:lpstr>
      <vt:lpstr>观察孩子的日常表现</vt:lpstr>
      <vt:lpstr>与孩子沟通，了解他们的喜好和想法</vt:lpstr>
      <vt:lpstr>提供多元化的体验和尝试的机会</vt:lpstr>
      <vt:lpstr>发现孩子的特长和潜质</vt:lpstr>
      <vt:lpstr>培养孩子的兴趣爱好</vt:lpstr>
      <vt:lpstr>根据孩子的兴趣选择合适的培训课程</vt:lpstr>
      <vt:lpstr>鼓励孩子持续学习和练习</vt:lpstr>
      <vt:lpstr>给予孩子适当的奖励和鼓励</vt:lpstr>
      <vt:lpstr>培养孩子的自主性和创造力</vt:lpstr>
      <vt:lpstr>支持孩子的多元发展</vt:lpstr>
      <vt:lpstr>鼓励孩子尝试不同的活动和领域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2024-08-31T10:53:45.298</cp:lastPrinted>
  <dcterms:created xsi:type="dcterms:W3CDTF">2024-08-31T02:53:45Z</dcterms:created>
  <dcterms:modified xsi:type="dcterms:W3CDTF">2024-08-31T02:53:47Z</dcterms:modified>
</cp:coreProperties>
</file>