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45193-0D67-4C87-AFD3-07783391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A2516-A6E1-4A21-8CFC-B9E6FD35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7B2F0-5726-45BC-824C-8F62DC2F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0AFA1-246D-4619-AE1E-2ED92FB2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2D271-AE99-48BF-864A-BF0FC8E9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2A6CB-2454-4EC2-8600-27A15CAF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F2351-38D7-4588-9F52-89E2E0044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F858E-1895-4643-AF35-4C2BA8E3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27B88-BFC1-4D1A-9982-7EF013C7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C50E3-1D78-40D1-A920-96CC1663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3CE89-3654-4F61-BFF1-A8290C79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3121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函数导数的概念与性质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函数导数的定义及基本性质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导数的计算法则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高阶导数及其应用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导数在图形上的应用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导数的起源与发展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导数的物理意义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导数概念起源于17世纪的微积分学，是数学分析的基本工具之一。它描述了函数在某一点的变化率，即函数值随自变量变化的快慢程度。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在平面直角坐标系中，导数表示曲线在某一点的切线斜率。通过切线，我们可以近似地描述函数在该点附近的变化趋势。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在物理学中，导数被广泛应用于描述物体的运动状态。例如，速度就是位移关于时间的导数，加速度则是速度关于时间的导数。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函数的导数背景与意义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数学领域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物理学领域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经济学领域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工程学领域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导数在各个领域的应用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在经济学中，导数被用于分析成本、收益、利润等经济量的变化趋势，以及预测市场供求关系等。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在物理学中，导数被广泛应用于运动学、力学、电磁学等领域。例如，通过求解导数，我们可以得到物体的瞬时速度、加速度以及电场强度等物理量。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在数学领域，导数被用于求解函数的极值、判断函数的单调性、研究函数的图像等。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在工程学中，导数被用于优化设计、控制系统等领域。例如，通过求解导数，我们可以得到最优设计方案以及控制系统的稳定性等。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本课程目标与学习内容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本课程旨在帮助学生理解函数导数的概念与性质，掌握导数的计算方法，了解导数在各个领域的应用，并培养学生的数学思维能力和解决实际问题的能力。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本课程将介绍函数导数的定义、计算法则、基本性质以及应用实例。通过学习，学生将能够熟练计算常见函数的导数，理解导数的几何意义和物理意义，了解导数在求解实际问题中的应用。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函数导数的定义及基本性质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设函数$y=f(x)$在点$x_0$的某个邻域内有定义，当自变量$x$在$x_0$处取得增量$Delta x$（点$x_0+Delta x$仍在该邻域内）时，相应地函数取得增量$Delta y=f(x_0+Delta x)-f(x_0)$；如果$Delta y$与$Delta x$之比当$Delta x to 0$时的极限存在，则称函数$y=f(x)$在点$x_0$处可导，并称这个极限为函数$y=f(x)$在点$x_0$处的导数，记作$f'(x_0)$。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函数$y=f(x)$在点$x_0$处的导数的几何意义，就是曲线$y=f(x)$在点$(x_0,f(x_0))$处的切线的斜率。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如果函数$y=f(x)$在点$x_0$处可导，那么函数在该点一定连续。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可导必连续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函数在某点连续是函数在该点可导的必要条件，但不是充分条件。例如，函数$y=|x|$在$x=0$处连续，但不可导。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连续不一定可导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可导性与连续性的关系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如果$f(x)=C$（$C$为常数），则$f'(x)=0$。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常数函数的导数为0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若函数$u=u(x)$，$v=v(x)$都可导，则它们的和、差、积、商（分母不为0）的导数仍存在，且满足相应的四则运算法则。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导数的四则运算法则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如果$u=g(x)$在点$x$可导，而$y=f(u)$在点$u=g(x)$可导，那么复合函数$y=f[g(x)]$在点$x$可导，且其导数为$dy/dx=f'(u) cdot g'(x)$或$dy/dx=(dy/du) cdot (du/dx)$。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复合函数的导数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如果函数$x=f(y)$在区间$I_y$内单调、可导且$f'(y) neq 0$，那么它的反函数$y=f^{-1}(x)$在对应区间$I_x$内也可导，且$[f^{-1}(x)]'=1/f'(y)$或$dy/dx=1/(dx/dy)$。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反函数的导数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导数的计算法则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 = c$，其导数为 $y' = 0$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常数函数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 $y = sin x$ 的导数为 $y' = cos x$，$y = cos x$ 的导数为 $y' = -sin x$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 = x^n$，其导数为 $y' = nx^{n-1}$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 = a^x$，其导数为 $y' = a^x ln a$；特别地，当 $a = e$ 时，$y = e^x$ 的导数为 $y' = e^x$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 = log_a x$，其导数为 $y' = frac{1}{x ln a}$；特别地，当 $a = e$ 时，$y = ln x$ 的导数为 $y' = frac{1}{x}$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基本初等函数的导数公式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加法法则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减法法则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乘法法则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除法法则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导数的四则运算法则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$(u + v)' = u' + v'$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$(uv)' = u'v + uv'$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$(u - v)' = u' - v'$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$left(frac{u}{v}right)' = frac{u'v - uv'}{v^2}$（其中 $v neq 0$）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复合函数的求导法则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链式法则：如果 $u = g(x)$ 在点 $x$ 可导，$y = f(u)$ 在点 $u = g(x)$ 可导，则复合函数 $y = f[g(x)]$ 在点 $x$ 可导，且其导数为 $y' = f'(u) \cdot g'(x)$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https://d.book118.com/705333121224011111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2024-09-17T13:24:06.784</cp:lastPrinted>
  <dcterms:created xsi:type="dcterms:W3CDTF">2024-09-17T05:24:06Z</dcterms:created>
  <dcterms:modified xsi:type="dcterms:W3CDTF">2024-09-17T05:24:09Z</dcterms:modified>
</cp:coreProperties>
</file>