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39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tags" Target="../tags/tag36.xml" /><Relationship Id="rId14" Type="http://schemas.openxmlformats.org/officeDocument/2006/relationships/tags" Target="../tags/tag37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4.xml" /><Relationship Id="rId11" Type="http://schemas.openxmlformats.org/officeDocument/2006/relationships/tags" Target="../tags/tag55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tags" Target="../tags/tag49.xml" /><Relationship Id="rId6" Type="http://schemas.openxmlformats.org/officeDocument/2006/relationships/tags" Target="../tags/tag50.xml" /><Relationship Id="rId7" Type="http://schemas.openxmlformats.org/officeDocument/2006/relationships/tags" Target="../tags/tag51.xml" /><Relationship Id="rId8" Type="http://schemas.openxmlformats.org/officeDocument/2006/relationships/tags" Target="../tags/tag52.xml" /><Relationship Id="rId9" Type="http://schemas.openxmlformats.org/officeDocument/2006/relationships/tags" Target="../tags/tag5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tags" Target="../tags/tag67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image" Target="../media/image3.jpeg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3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image" Target="../media/image2.png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8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6980B-41D3-4D8F-9DC7-0632F833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344629-CD48-4DB6-80DA-63DB83B05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E6B20-85AC-4674-9D11-B71BCFB83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22BB3-C049-4E04-968B-1B616A91A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748949-94D6-4658-A719-008D3A01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3FB6C4-15EE-4BE3-8CD0-7EC683F6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911637-09CB-4AB1-A2A1-E8EC34431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2C008A-CED6-49BA-B38F-768E47734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9D18C-98E0-426E-9AC1-4EC453452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87B678-A8A9-4081-885F-EFF1C11E9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B0702-7D31-4211-A129-BE8CD6FD4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图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11" name="图片 10" descr="VCG21131395659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4881880" y="199390"/>
            <a:ext cx="2365344" cy="2071271"/>
          </a:xfrm>
          <a:prstGeom prst="rect">
            <a:avLst/>
          </a:prstGeom>
        </p:spPr>
      </p:pic>
      <p:sp>
        <p:nvSpPr>
          <p:cNvPr id="10" name="椭圆 9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10800000">
            <a:off x="9526484" y="5046559"/>
            <a:ext cx="797981" cy="797981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6"/>
            </p:custDataLst>
          </p:nvPr>
        </p:nvSpPr>
        <p:spPr>
          <a:xfrm>
            <a:off x="995045" y="6041390"/>
            <a:ext cx="72390" cy="72390"/>
          </a:xfrm>
          <a:prstGeom prst="ellipse">
            <a:avLst/>
          </a:prstGeom>
          <a:noFill/>
          <a:ln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9" name="椭圆 8"/>
          <p:cNvSpPr/>
          <p:nvPr>
            <p:custDataLst>
              <p:tags r:id="rId7"/>
            </p:custDataLst>
          </p:nvPr>
        </p:nvSpPr>
        <p:spPr>
          <a:xfrm>
            <a:off x="1289050" y="6051550"/>
            <a:ext cx="46355" cy="46355"/>
          </a:xfrm>
          <a:prstGeom prst="ellipse">
            <a:avLst/>
          </a:prstGeom>
          <a:solidFill>
            <a:schemeClr val="accent1"/>
          </a:solidFill>
          <a:ln w="63500">
            <a:solidFill>
              <a:schemeClr val="accent1">
                <a:alpha val="4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8"/>
            </p:custDataLst>
          </p:nvPr>
        </p:nvSpPr>
        <p:spPr>
          <a:xfrm>
            <a:off x="1536065" y="6041390"/>
            <a:ext cx="72390" cy="72390"/>
          </a:xfrm>
          <a:prstGeom prst="ellipse">
            <a:avLst/>
          </a:prstGeom>
          <a:noFill/>
          <a:ln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9"/>
            </p:custDataLst>
          </p:nvPr>
        </p:nvCxnSpPr>
        <p:spPr>
          <a:xfrm>
            <a:off x="975995" y="686435"/>
            <a:ext cx="20129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10"/>
            </p:custDataLst>
          </p:nvPr>
        </p:nvCxnSpPr>
        <p:spPr>
          <a:xfrm>
            <a:off x="975995" y="757555"/>
            <a:ext cx="20129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11"/>
            </p:custDataLst>
          </p:nvPr>
        </p:nvCxnSpPr>
        <p:spPr>
          <a:xfrm>
            <a:off x="975995" y="828675"/>
            <a:ext cx="20129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椭圆 30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 rot="10800000">
            <a:off x="9691370" y="5211445"/>
            <a:ext cx="467995" cy="467995"/>
          </a:xfrm>
          <a:prstGeom prst="ellipse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等腰三角形 37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H="1">
            <a:off x="9879330" y="5408930"/>
            <a:ext cx="101600" cy="66040"/>
          </a:xfrm>
          <a:prstGeom prst="triangl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副标题"/>
          <p:cNvSpPr txBox="1"/>
          <p:nvPr>
            <p:ph type="body" idx="3" hasCustomPrompt="1"/>
            <p:custDataLst>
              <p:tags r:id="rId14"/>
            </p:custDataLst>
          </p:nvPr>
        </p:nvSpPr>
        <p:spPr>
          <a:xfrm>
            <a:off x="975995" y="3238500"/>
            <a:ext cx="7294880" cy="61087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7" name="标题"/>
          <p:cNvSpPr txBox="1"/>
          <p:nvPr>
            <p:ph type="title" idx="2" hasCustomPrompt="1"/>
            <p:custDataLst>
              <p:tags r:id="rId15"/>
            </p:custDataLst>
          </p:nvPr>
        </p:nvSpPr>
        <p:spPr>
          <a:xfrm>
            <a:off x="975995" y="1880235"/>
            <a:ext cx="7294880" cy="130238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6" name="署名"/>
          <p:cNvSpPr txBox="1"/>
          <p:nvPr>
            <p:ph type="body" idx="1" hasCustomPrompt="1"/>
            <p:custDataLst>
              <p:tags r:id="rId16"/>
            </p:custDataLst>
          </p:nvPr>
        </p:nvSpPr>
        <p:spPr>
          <a:xfrm>
            <a:off x="995045" y="3923519"/>
            <a:ext cx="2088000" cy="504000"/>
          </a:xfrm>
          <a:prstGeom prst="roundRect">
            <a:avLst>
              <a:gd name="adj" fmla="val 49455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9" name="矩形 8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7" name="正文"/>
          <p:cNvSpPr txBox="1"/>
          <p:nvPr>
            <p:ph idx="2" hasCustomPrompt="1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atin typeface="+mn-ea"/>
                <a:ea typeface="+mn-ea"/>
                <a:sym typeface="+mn-ea"/>
              </a:rPr>
              <a:t>单击此处添加文本具体内容，简明扼要的阐述您的观点。根据需要可酌情增减文字，以便观者准确的理解您传达的思想。</a:t>
            </a: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latin typeface="+mn-ea"/>
                <a:ea typeface="+mn-ea"/>
                <a:sym typeface="+mn-ea"/>
              </a:rPr>
              <a:t>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</a:t>
            </a:r>
          </a:p>
        </p:txBody>
      </p:sp>
      <p:sp>
        <p:nvSpPr>
          <p:cNvPr id="6" name="标题"/>
          <p:cNvSpPr txBox="1"/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rgbClr val="F4FAF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lum contrast="6000"/>
          </a:blip>
          <a:stretch>
            <a:fillRect/>
          </a:stretch>
        </p:blipFill>
        <p:spPr>
          <a:xfrm>
            <a:off x="6562725" y="0"/>
            <a:ext cx="5629275" cy="685800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4993005" y="5598160"/>
            <a:ext cx="7198995" cy="1259840"/>
          </a:xfrm>
          <a:prstGeom prst="rect">
            <a:avLst/>
          </a:prstGeom>
          <a:solidFill>
            <a:schemeClr val="l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cxnSp>
        <p:nvCxnSpPr>
          <p:cNvPr id="23" name="直接连接符 22"/>
          <p:cNvCxnSpPr/>
          <p:nvPr>
            <p:custDataLst>
              <p:tags r:id="rId4"/>
            </p:custDataLst>
          </p:nvPr>
        </p:nvCxnSpPr>
        <p:spPr>
          <a:xfrm>
            <a:off x="4951730" y="5598160"/>
            <a:ext cx="7235190" cy="0"/>
          </a:xfrm>
          <a:prstGeom prst="line">
            <a:avLst/>
          </a:prstGeom>
          <a:ln w="19050">
            <a:gradFill>
              <a:gsLst>
                <a:gs pos="0">
                  <a:srgbClr val="FFFFFF"/>
                </a:gs>
                <a:gs pos="100000">
                  <a:srgbClr val="FFFFFF">
                    <a:alpha val="0"/>
                  </a:srgb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单圆角矩形 31"/>
          <p:cNvSpPr/>
          <p:nvPr>
            <p:custDataLst>
              <p:tags r:id="rId5"/>
            </p:custDataLst>
          </p:nvPr>
        </p:nvSpPr>
        <p:spPr>
          <a:xfrm flipH="1">
            <a:off x="-635" y="5598160"/>
            <a:ext cx="6563995" cy="1259840"/>
          </a:xfrm>
          <a:prstGeom prst="round1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9" name="圆角矩形 8"/>
          <p:cNvSpPr/>
          <p:nvPr>
            <p:custDataLst>
              <p:tags r:id="rId6"/>
            </p:custDataLst>
          </p:nvPr>
        </p:nvSpPr>
        <p:spPr>
          <a:xfrm>
            <a:off x="855980" y="2042795"/>
            <a:ext cx="4281805" cy="115189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>
                <a:solidFill>
                  <a:schemeClr val="dk1"/>
                </a:solidFill>
                <a:cs typeface="微软雅黑" panose="020b0503020204020204" charset="-122"/>
              </a:rPr>
              <a:t>           </a:t>
            </a:r>
          </a:p>
        </p:txBody>
      </p:sp>
      <p:sp>
        <p:nvSpPr>
          <p:cNvPr id="42" name="椭圆 41"/>
          <p:cNvSpPr/>
          <p:nvPr>
            <p:custDataLst>
              <p:tags r:id="rId7"/>
            </p:custDataLst>
          </p:nvPr>
        </p:nvSpPr>
        <p:spPr>
          <a:xfrm>
            <a:off x="1084580" y="6191885"/>
            <a:ext cx="72390" cy="72390"/>
          </a:xfrm>
          <a:prstGeom prst="ellipse">
            <a:avLst/>
          </a:prstGeom>
          <a:noFill/>
          <a:ln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椭圆 7"/>
          <p:cNvSpPr/>
          <p:nvPr>
            <p:custDataLst>
              <p:tags r:id="rId8"/>
            </p:custDataLst>
          </p:nvPr>
        </p:nvSpPr>
        <p:spPr>
          <a:xfrm>
            <a:off x="1378585" y="6202045"/>
            <a:ext cx="46355" cy="46355"/>
          </a:xfrm>
          <a:prstGeom prst="ellipse">
            <a:avLst/>
          </a:prstGeom>
          <a:solidFill>
            <a:schemeClr val="bg1"/>
          </a:solidFill>
          <a:ln w="63500">
            <a:solidFill>
              <a:schemeClr val="bg1">
                <a:alpha val="4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9"/>
            </p:custDataLst>
          </p:nvPr>
        </p:nvSpPr>
        <p:spPr>
          <a:xfrm>
            <a:off x="1625600" y="6191885"/>
            <a:ext cx="72390" cy="72390"/>
          </a:xfrm>
          <a:prstGeom prst="ellipse">
            <a:avLst/>
          </a:prstGeom>
          <a:noFill/>
          <a:ln>
            <a:solidFill>
              <a:schemeClr val="bg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标题"/>
          <p:cNvSpPr txBox="1"/>
          <p:nvPr>
            <p:ph type="title" idx="2" hasCustomPrompt="1"/>
            <p:custDataLst>
              <p:tags r:id="rId10"/>
            </p:custDataLst>
          </p:nvPr>
        </p:nvSpPr>
        <p:spPr>
          <a:xfrm>
            <a:off x="1246635" y="3380555"/>
            <a:ext cx="5316089" cy="160804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6" name="节编号"/>
          <p:cNvSpPr txBox="1"/>
          <p:nvPr>
            <p:ph type="body" idx="1" hasCustomPrompt="1"/>
            <p:custDataLst>
              <p:tags r:id="rId11"/>
            </p:custDataLst>
          </p:nvPr>
        </p:nvSpPr>
        <p:spPr>
          <a:xfrm>
            <a:off x="1246505" y="2042795"/>
            <a:ext cx="2523490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1"/>
                </a:gra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编号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8" name="正文"/>
          <p:cNvSpPr txBox="1"/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7" name="正文"/>
          <p:cNvSpPr txBox="1"/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" name="标题"/>
          <p:cNvSpPr txBox="1"/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比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12" name="矩形 11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" name="标题"/>
          <p:cNvSpPr txBox="1"/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9" name="正文"/>
          <p:cNvSpPr txBox="1"/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8" name="标题"/>
          <p:cNvSpPr txBox="1"/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7" name="正文"/>
          <p:cNvSpPr txBox="1"/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6" name="标题"/>
          <p:cNvSpPr txBox="1"/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891665" y="10160"/>
            <a:ext cx="10300335" cy="6854825"/>
          </a:xfrm>
          <a:prstGeom prst="rect">
            <a:avLst/>
          </a:prstGeom>
        </p:spPr>
      </p:pic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0" y="10160"/>
            <a:ext cx="12192000" cy="687324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11216640" y="10160"/>
            <a:ext cx="975360" cy="6858000"/>
          </a:xfrm>
          <a:prstGeom prst="rect">
            <a:avLst/>
          </a:prstGeom>
          <a:solidFill>
            <a:schemeClr val="bg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cxnSp>
        <p:nvCxnSpPr>
          <p:cNvPr id="9" name="直接连接符 8"/>
          <p:cNvCxnSpPr/>
          <p:nvPr>
            <p:custDataLst>
              <p:tags r:id="rId5"/>
            </p:custDataLst>
          </p:nvPr>
        </p:nvCxnSpPr>
        <p:spPr>
          <a:xfrm flipH="1">
            <a:off x="11207115" y="4445"/>
            <a:ext cx="0" cy="6878955"/>
          </a:xfrm>
          <a:prstGeom prst="line">
            <a:avLst/>
          </a:prstGeom>
          <a:ln w="19050">
            <a:gradFill>
              <a:gsLst>
                <a:gs pos="0">
                  <a:schemeClr val="bg1"/>
                </a:gs>
                <a:gs pos="100000">
                  <a:schemeClr val="bg1">
                    <a:alpha val="0"/>
                  </a:schemeClr>
                </a:gs>
              </a:gsLst>
              <a:lin ang="54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单圆角矩形 7"/>
          <p:cNvSpPr/>
          <p:nvPr>
            <p:custDataLst>
              <p:tags r:id="rId6"/>
            </p:custDataLst>
          </p:nvPr>
        </p:nvSpPr>
        <p:spPr>
          <a:xfrm rot="5400000" flipH="1" flipV="1">
            <a:off x="11201400" y="5893435"/>
            <a:ext cx="995680" cy="984250"/>
          </a:xfrm>
          <a:prstGeom prst="round1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7"/>
            </p:custDataLst>
          </p:nvPr>
        </p:nvCxnSpPr>
        <p:spPr>
          <a:xfrm>
            <a:off x="11607800" y="6348095"/>
            <a:ext cx="1828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8"/>
            </p:custDataLst>
          </p:nvPr>
        </p:nvCxnSpPr>
        <p:spPr>
          <a:xfrm>
            <a:off x="11607800" y="6406515"/>
            <a:ext cx="1828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9"/>
            </p:custDataLst>
          </p:nvPr>
        </p:nvCxnSpPr>
        <p:spPr>
          <a:xfrm>
            <a:off x="11607800" y="6464935"/>
            <a:ext cx="18288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"/>
          <p:cNvSpPr txBox="1"/>
          <p:nvPr>
            <p:ph type="title" idx="1" hasCustomPrompt="1"/>
            <p:custDataLst>
              <p:tags r:id="rId10"/>
            </p:custDataLst>
          </p:nvPr>
        </p:nvSpPr>
        <p:spPr>
          <a:xfrm>
            <a:off x="584390" y="676006"/>
            <a:ext cx="4862296" cy="967026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pic>
        <p:nvPicPr>
          <p:cNvPr id="8" name="图片 7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indent="0" eaLnBrk="1" fontAlgn="auto" latinLnBrk="0" hangingPunct="1">
              <a:defRPr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 indent="0" eaLnBrk="1" fontAlgn="auto" latinLnBrk="0" hangingPunct="1">
              <a:defRPr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 indent="0" eaLnBrk="1" fontAlgn="auto" latinLnBrk="0" hangingPunct="1">
              <a:defRPr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 indent="0" eaLnBrk="1" fontAlgn="auto" latinLnBrk="0" hangingPunct="1">
              <a:defRPr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7" name="矩形 6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6" name="正文"/>
          <p:cNvSpPr txBox="1"/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  <a:cs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单击此处编辑母版文本样式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1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第二级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2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第三级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3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第四级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  <a:p>
            <a:pPr lvl="4"/>
            <a:r>
              <a:rPr lang="zh-CN" altLang="en-US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sym typeface="+mn-ea"/>
              </a:rPr>
              <a:t>第五级</a:t>
            </a:r>
            <a:endParaRPr lang="zh-CN" altLang="en-US">
              <a:ln>
                <a:noFill/>
                <a:prstDash val="sysDot"/>
              </a:ln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 descr="图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86920" cy="6858000"/>
          </a:xfrm>
          <a:prstGeom prst="rect">
            <a:avLst/>
          </a:prstGeom>
        </p:spPr>
      </p:pic>
      <p:pic>
        <p:nvPicPr>
          <p:cNvPr id="10" name="图片 9" descr="VCG21131395659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alphaModFix amt="50000"/>
          </a:blip>
          <a:srcRect l="15046" t="43991" r="51746" b="12389"/>
          <a:stretch>
            <a:fillRect/>
          </a:stretch>
        </p:blipFill>
        <p:spPr>
          <a:xfrm>
            <a:off x="4881880" y="199390"/>
            <a:ext cx="2365344" cy="2071271"/>
          </a:xfrm>
          <a:prstGeom prst="rect">
            <a:avLst/>
          </a:prstGeom>
        </p:spPr>
      </p:pic>
      <p:sp>
        <p:nvSpPr>
          <p:cNvPr id="9" name="椭圆 8"/>
          <p:cNvSpPr>
            <a:spLocks noChangeAspect="1"/>
          </p:cNvSpPr>
          <p:nvPr>
            <p:custDataLst>
              <p:tags r:id="rId5"/>
            </p:custDataLst>
          </p:nvPr>
        </p:nvSpPr>
        <p:spPr>
          <a:xfrm rot="10800000">
            <a:off x="9526484" y="5046559"/>
            <a:ext cx="797981" cy="797981"/>
          </a:xfrm>
          <a:prstGeom prst="ellipse">
            <a:avLst/>
          </a:prstGeom>
          <a:solidFill>
            <a:schemeClr val="bg1">
              <a:alpha val="4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2" name="椭圆 41"/>
          <p:cNvSpPr/>
          <p:nvPr>
            <p:custDataLst>
              <p:tags r:id="rId6"/>
            </p:custDataLst>
          </p:nvPr>
        </p:nvSpPr>
        <p:spPr>
          <a:xfrm>
            <a:off x="995045" y="6041390"/>
            <a:ext cx="72390" cy="72390"/>
          </a:xfrm>
          <a:prstGeom prst="ellipse">
            <a:avLst/>
          </a:prstGeom>
          <a:noFill/>
          <a:ln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8" name="椭圆 7"/>
          <p:cNvSpPr/>
          <p:nvPr>
            <p:custDataLst>
              <p:tags r:id="rId7"/>
            </p:custDataLst>
          </p:nvPr>
        </p:nvSpPr>
        <p:spPr>
          <a:xfrm>
            <a:off x="1289050" y="6051550"/>
            <a:ext cx="46355" cy="46355"/>
          </a:xfrm>
          <a:prstGeom prst="ellipse">
            <a:avLst/>
          </a:prstGeom>
          <a:solidFill>
            <a:schemeClr val="accent1"/>
          </a:solidFill>
          <a:ln w="63500">
            <a:solidFill>
              <a:schemeClr val="accent1">
                <a:alpha val="45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45" name="椭圆 44"/>
          <p:cNvSpPr/>
          <p:nvPr>
            <p:custDataLst>
              <p:tags r:id="rId8"/>
            </p:custDataLst>
          </p:nvPr>
        </p:nvSpPr>
        <p:spPr>
          <a:xfrm>
            <a:off x="1536065" y="6041390"/>
            <a:ext cx="72390" cy="72390"/>
          </a:xfrm>
          <a:prstGeom prst="ellipse">
            <a:avLst/>
          </a:prstGeom>
          <a:noFill/>
          <a:ln>
            <a:solidFill>
              <a:schemeClr val="accen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9"/>
            </p:custDataLst>
          </p:nvPr>
        </p:nvCxnSpPr>
        <p:spPr>
          <a:xfrm>
            <a:off x="975995" y="686435"/>
            <a:ext cx="20129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10"/>
            </p:custDataLst>
          </p:nvPr>
        </p:nvCxnSpPr>
        <p:spPr>
          <a:xfrm>
            <a:off x="975995" y="757555"/>
            <a:ext cx="20129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>
            <p:custDataLst>
              <p:tags r:id="rId11"/>
            </p:custDataLst>
          </p:nvPr>
        </p:nvCxnSpPr>
        <p:spPr>
          <a:xfrm>
            <a:off x="975995" y="828675"/>
            <a:ext cx="201295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椭圆 30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 rot="10800000">
            <a:off x="9691370" y="5211445"/>
            <a:ext cx="467995" cy="467995"/>
          </a:xfrm>
          <a:prstGeom prst="ellipse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38" name="等腰三角形 37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 rot="5400000" flipH="1">
            <a:off x="9879330" y="5408930"/>
            <a:ext cx="101600" cy="66040"/>
          </a:xfrm>
          <a:prstGeom prst="triangl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7" name="标题"/>
          <p:cNvSpPr txBox="1"/>
          <p:nvPr>
            <p:ph type="title" idx="2" hasCustomPrompt="1"/>
            <p:custDataLst>
              <p:tags r:id="rId14"/>
            </p:custDataLst>
          </p:nvPr>
        </p:nvSpPr>
        <p:spPr>
          <a:xfrm>
            <a:off x="975995" y="1943100"/>
            <a:ext cx="7294880" cy="162750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6" name="署名"/>
          <p:cNvSpPr txBox="1"/>
          <p:nvPr>
            <p:ph type="body" idx="1" hasCustomPrompt="1"/>
            <p:custDataLst>
              <p:tags r:id="rId15"/>
            </p:custDataLst>
          </p:nvPr>
        </p:nvSpPr>
        <p:spPr>
          <a:xfrm>
            <a:off x="975995" y="3715239"/>
            <a:ext cx="2088000" cy="504000"/>
          </a:xfrm>
          <a:prstGeom prst="roundRect">
            <a:avLst>
              <a:gd name="adj" fmla="val 49455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通用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1395659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6" name="标题"/>
          <p:cNvSpPr txBox="1"/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cs typeface="微软雅黑" panose="020b050302020402020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cs typeface="微软雅黑" panose="020b050302020402020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cs typeface="微软雅黑" panose="020b050302020402020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="1"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5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6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7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cs typeface="微软雅黑" panose="020b050302020402020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="1"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4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2pPr>
            <a:lvl3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3pPr>
            <a:lvl4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4pPr>
            <a:lvl5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5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6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7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8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9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cs typeface="微软雅黑" panose="020b0503020204020204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="1"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4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5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6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image" Target="../media/image3.jpe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4.xml" /><Relationship Id="rId21" Type="http://schemas.openxmlformats.org/officeDocument/2006/relationships/tags" Target="../tags/tag155.xml" /><Relationship Id="rId22" Type="http://schemas.openxmlformats.org/officeDocument/2006/relationships/tags" Target="../tags/tag156.xml" /><Relationship Id="rId23" Type="http://schemas.openxmlformats.org/officeDocument/2006/relationships/tags" Target="../tags/tag157.xml" /><Relationship Id="rId24" Type="http://schemas.openxmlformats.org/officeDocument/2006/relationships/tags" Target="../tags/tag158.xml" /><Relationship Id="rId25" Type="http://schemas.openxmlformats.org/officeDocument/2006/relationships/tags" Target="../tags/tag159.xml" /><Relationship Id="rId26" Type="http://schemas.openxmlformats.org/officeDocument/2006/relationships/tags" Target="../tags/tag160.xml" /><Relationship Id="rId27" Type="http://schemas.openxmlformats.org/officeDocument/2006/relationships/tags" Target="../tags/tag161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13956598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21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  <a:sym typeface="微软雅黑" panose="020b0503020204020204" charset="-122"/>
            </a:endParaRPr>
          </a:p>
        </p:txBody>
      </p:sp>
      <p:sp>
        <p:nvSpPr>
          <p:cNvPr id="10" name="标题"/>
          <p:cNvSpPr txBox="1"/>
          <p:nvPr>
            <p:ph type="title" idx="1"/>
            <p:custDataLst>
              <p:tags r:id="rId2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1" name="日期占位符 10"/>
          <p:cNvSpPr>
            <a:spLocks noGrp="1"/>
          </p:cNvSpPr>
          <p:nvPr>
            <p:ph type="dt" sz="half" idx="10"/>
            <p:custDataLst>
              <p:tags r:id="rId2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2" name="页脚占位符 11"/>
          <p:cNvSpPr>
            <a:spLocks noGrp="1"/>
          </p:cNvSpPr>
          <p:nvPr>
            <p:ph type="ftr" sz="quarter" idx="11"/>
            <p:custDataLst>
              <p:tags r:id="rId2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灯片编号占位符 12"/>
          <p:cNvSpPr>
            <a:spLocks noGrp="1"/>
          </p:cNvSpPr>
          <p:nvPr>
            <p:ph type="sldNum" sz="quarter" idx="12"/>
            <p:custDataLst>
              <p:tags r:id="rId2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4" name="KSO_TEMPLATE" hidden="1"/>
          <p:cNvSpPr/>
          <p:nvPr userDrawn="1">
            <p:custDataLst>
              <p:tags r:id="rId26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微软雅黑" panose="020b0503020204020204" charset="-122"/>
              <a:ea typeface="微软雅黑"/>
              <a:cs typeface="微软雅黑" panose="020b0503020204020204" charset="-122"/>
            </a:endParaRPr>
          </a:p>
        </p:txBody>
      </p:sp>
    </p:spTree>
    <p:custDataLst>
      <p:tags r:id="rId2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微软雅黑" panose="020b0503020204020204" charset="-122"/>
          <a:ea typeface="微软雅黑"/>
          <a:cs typeface="微软雅黑" panose="020b0503020204020204" charset="-122"/>
          <a:sym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" panose="00000500000000000000" charset="-122"/>
          <a:ea typeface="MiSans" panose="00000500000000000000" charset="-122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" panose="00000500000000000000" charset="-122"/>
          <a:ea typeface="MiSans" panose="00000500000000000000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" panose="00000500000000000000" charset="-122"/>
          <a:ea typeface="MiSans" panose="00000500000000000000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" panose="00000500000000000000" charset="-122"/>
          <a:ea typeface="MiSans" panose="00000500000000000000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MiSans" panose="00000500000000000000" charset="-122"/>
          <a:ea typeface="MiSans" panose="00000500000000000000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image" Target="../media/image3.jpeg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image" Target="../media/image3.jpeg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33.xml" /><Relationship Id="rId11" Type="http://schemas.openxmlformats.org/officeDocument/2006/relationships/tags" Target="../tags/tag234.xml" /><Relationship Id="rId12" Type="http://schemas.openxmlformats.org/officeDocument/2006/relationships/tags" Target="../tags/tag235.xml" /><Relationship Id="rId13" Type="http://schemas.openxmlformats.org/officeDocument/2006/relationships/tags" Target="../tags/tag236.xml" /><Relationship Id="rId14" Type="http://schemas.openxmlformats.org/officeDocument/2006/relationships/tags" Target="../tags/tag237.xml" /><Relationship Id="rId15" Type="http://schemas.openxmlformats.org/officeDocument/2006/relationships/tags" Target="../tags/tag238.xml" /><Relationship Id="rId16" Type="http://schemas.openxmlformats.org/officeDocument/2006/relationships/tags" Target="../tags/tag239.xml" /><Relationship Id="rId17" Type="http://schemas.openxmlformats.org/officeDocument/2006/relationships/tags" Target="../tags/tag240.xml" /><Relationship Id="rId18" Type="http://schemas.openxmlformats.org/officeDocument/2006/relationships/tags" Target="../tags/tag241.xml" /><Relationship Id="rId19" Type="http://schemas.openxmlformats.org/officeDocument/2006/relationships/tags" Target="../tags/tag242.xml" /><Relationship Id="rId2" Type="http://schemas.openxmlformats.org/officeDocument/2006/relationships/image" Target="../media/image3.jpeg" /><Relationship Id="rId20" Type="http://schemas.openxmlformats.org/officeDocument/2006/relationships/tags" Target="../tags/tag243.xml" /><Relationship Id="rId21" Type="http://schemas.openxmlformats.org/officeDocument/2006/relationships/tags" Target="../tags/tag244.xml" /><Relationship Id="rId22" Type="http://schemas.openxmlformats.org/officeDocument/2006/relationships/tags" Target="../tags/tag245.xml" /><Relationship Id="rId23" Type="http://schemas.openxmlformats.org/officeDocument/2006/relationships/tags" Target="../tags/tag246.xml" /><Relationship Id="rId24" Type="http://schemas.openxmlformats.org/officeDocument/2006/relationships/tags" Target="../tags/tag247.xml" /><Relationship Id="rId25" Type="http://schemas.openxmlformats.org/officeDocument/2006/relationships/tags" Target="../tags/tag248.xml" /><Relationship Id="rId26" Type="http://schemas.openxmlformats.org/officeDocument/2006/relationships/tags" Target="../tags/tag249.xml" /><Relationship Id="rId27" Type="http://schemas.openxmlformats.org/officeDocument/2006/relationships/tags" Target="../tags/tag250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1.xml" /><Relationship Id="rId11" Type="http://schemas.openxmlformats.org/officeDocument/2006/relationships/tags" Target="../tags/tag262.xml" /><Relationship Id="rId12" Type="http://schemas.openxmlformats.org/officeDocument/2006/relationships/tags" Target="../tags/tag263.xml" /><Relationship Id="rId13" Type="http://schemas.openxmlformats.org/officeDocument/2006/relationships/tags" Target="../tags/tag264.xml" /><Relationship Id="rId14" Type="http://schemas.openxmlformats.org/officeDocument/2006/relationships/tags" Target="../tags/tag265.xml" /><Relationship Id="rId15" Type="http://schemas.openxmlformats.org/officeDocument/2006/relationships/tags" Target="../tags/tag266.xml" /><Relationship Id="rId16" Type="http://schemas.openxmlformats.org/officeDocument/2006/relationships/tags" Target="../tags/tag267.xml" /><Relationship Id="rId17" Type="http://schemas.openxmlformats.org/officeDocument/2006/relationships/tags" Target="../tags/tag268.xml" /><Relationship Id="rId18" Type="http://schemas.openxmlformats.org/officeDocument/2006/relationships/tags" Target="../tags/tag269.xml" /><Relationship Id="rId19" Type="http://schemas.openxmlformats.org/officeDocument/2006/relationships/tags" Target="../tags/tag270.xml" /><Relationship Id="rId2" Type="http://schemas.openxmlformats.org/officeDocument/2006/relationships/image" Target="../media/image3.jpeg" /><Relationship Id="rId20" Type="http://schemas.openxmlformats.org/officeDocument/2006/relationships/tags" Target="../tags/tag271.xml" /><Relationship Id="rId21" Type="http://schemas.openxmlformats.org/officeDocument/2006/relationships/tags" Target="../tags/tag272.xml" /><Relationship Id="rId22" Type="http://schemas.openxmlformats.org/officeDocument/2006/relationships/tags" Target="../tags/tag273.xml" /><Relationship Id="rId23" Type="http://schemas.openxmlformats.org/officeDocument/2006/relationships/tags" Target="../tags/tag274.xml" /><Relationship Id="rId24" Type="http://schemas.openxmlformats.org/officeDocument/2006/relationships/tags" Target="../tags/tag275.xml" /><Relationship Id="rId25" Type="http://schemas.openxmlformats.org/officeDocument/2006/relationships/tags" Target="../tags/tag276.xml" /><Relationship Id="rId26" Type="http://schemas.openxmlformats.org/officeDocument/2006/relationships/tags" Target="../tags/tag277.xml" /><Relationship Id="rId27" Type="http://schemas.openxmlformats.org/officeDocument/2006/relationships/tags" Target="../tags/tag278.xml" /><Relationship Id="rId28" Type="http://schemas.openxmlformats.org/officeDocument/2006/relationships/tags" Target="../tags/tag279.xml" /><Relationship Id="rId29" Type="http://schemas.openxmlformats.org/officeDocument/2006/relationships/tags" Target="../tags/tag280.xml" /><Relationship Id="rId3" Type="http://schemas.openxmlformats.org/officeDocument/2006/relationships/tags" Target="../tags/tag254.xml" /><Relationship Id="rId30" Type="http://schemas.openxmlformats.org/officeDocument/2006/relationships/tags" Target="../tags/tag281.xml" /><Relationship Id="rId31" Type="http://schemas.openxmlformats.org/officeDocument/2006/relationships/tags" Target="../tags/tag282.xml" /><Relationship Id="rId4" Type="http://schemas.openxmlformats.org/officeDocument/2006/relationships/tags" Target="../tags/tag255.xml" /><Relationship Id="rId5" Type="http://schemas.openxmlformats.org/officeDocument/2006/relationships/tags" Target="../tags/tag256.xml" /><Relationship Id="rId6" Type="http://schemas.openxmlformats.org/officeDocument/2006/relationships/tags" Target="../tags/tag257.xml" /><Relationship Id="rId7" Type="http://schemas.openxmlformats.org/officeDocument/2006/relationships/tags" Target="../tags/tag258.xml" /><Relationship Id="rId8" Type="http://schemas.openxmlformats.org/officeDocument/2006/relationships/tags" Target="../tags/tag259.xml" /><Relationship Id="rId9" Type="http://schemas.openxmlformats.org/officeDocument/2006/relationships/tags" Target="../tags/tag26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12" Type="http://schemas.openxmlformats.org/officeDocument/2006/relationships/tags" Target="../tags/tag292.xml" /><Relationship Id="rId13" Type="http://schemas.openxmlformats.org/officeDocument/2006/relationships/tags" Target="../tags/tag293.xml" /><Relationship Id="rId14" Type="http://schemas.openxmlformats.org/officeDocument/2006/relationships/tags" Target="../tags/tag294.xml" /><Relationship Id="rId15" Type="http://schemas.openxmlformats.org/officeDocument/2006/relationships/tags" Target="../tags/tag295.xml" /><Relationship Id="rId16" Type="http://schemas.openxmlformats.org/officeDocument/2006/relationships/tags" Target="../tags/tag296.xml" /><Relationship Id="rId17" Type="http://schemas.openxmlformats.org/officeDocument/2006/relationships/tags" Target="../tags/tag297.xml" /><Relationship Id="rId18" Type="http://schemas.openxmlformats.org/officeDocument/2006/relationships/tags" Target="../tags/tag298.xml" /><Relationship Id="rId19" Type="http://schemas.openxmlformats.org/officeDocument/2006/relationships/tags" Target="../tags/tag299.xml" /><Relationship Id="rId2" Type="http://schemas.openxmlformats.org/officeDocument/2006/relationships/image" Target="../media/image3.jpeg" /><Relationship Id="rId20" Type="http://schemas.openxmlformats.org/officeDocument/2006/relationships/tags" Target="../tags/tag300.xml" /><Relationship Id="rId21" Type="http://schemas.openxmlformats.org/officeDocument/2006/relationships/tags" Target="../tags/tag301.xml" /><Relationship Id="rId22" Type="http://schemas.openxmlformats.org/officeDocument/2006/relationships/tags" Target="../tags/tag302.xml" /><Relationship Id="rId23" Type="http://schemas.openxmlformats.org/officeDocument/2006/relationships/tags" Target="../tags/tag303.xml" /><Relationship Id="rId24" Type="http://schemas.openxmlformats.org/officeDocument/2006/relationships/tags" Target="../tags/tag304.xml" /><Relationship Id="rId25" Type="http://schemas.openxmlformats.org/officeDocument/2006/relationships/tags" Target="../tags/tag305.xml" /><Relationship Id="rId26" Type="http://schemas.openxmlformats.org/officeDocument/2006/relationships/tags" Target="../tags/tag306.xml" /><Relationship Id="rId27" Type="http://schemas.openxmlformats.org/officeDocument/2006/relationships/tags" Target="../tags/tag307.xml" /><Relationship Id="rId28" Type="http://schemas.openxmlformats.org/officeDocument/2006/relationships/tags" Target="../tags/tag308.xml" /><Relationship Id="rId29" Type="http://schemas.openxmlformats.org/officeDocument/2006/relationships/tags" Target="../tags/tag309.xml" /><Relationship Id="rId3" Type="http://schemas.openxmlformats.org/officeDocument/2006/relationships/tags" Target="../tags/tag283.xml" /><Relationship Id="rId30" Type="http://schemas.openxmlformats.org/officeDocument/2006/relationships/tags" Target="../tags/tag310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tags" Target="../tags/tag286.xml" /><Relationship Id="rId7" Type="http://schemas.openxmlformats.org/officeDocument/2006/relationships/tags" Target="../tags/tag287.xml" /><Relationship Id="rId8" Type="http://schemas.openxmlformats.org/officeDocument/2006/relationships/tags" Target="../tags/tag288.xml" /><Relationship Id="rId9" Type="http://schemas.openxmlformats.org/officeDocument/2006/relationships/tags" Target="../tags/tag28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image" Target="../media/image3.jpeg" /><Relationship Id="rId20" Type="http://schemas.openxmlformats.org/officeDocument/2006/relationships/tags" Target="../tags/tag328.xml" /><Relationship Id="rId21" Type="http://schemas.openxmlformats.org/officeDocument/2006/relationships/tags" Target="../tags/tag329.xml" /><Relationship Id="rId22" Type="http://schemas.openxmlformats.org/officeDocument/2006/relationships/tags" Target="../tags/tag330.xml" /><Relationship Id="rId23" Type="http://schemas.openxmlformats.org/officeDocument/2006/relationships/tags" Target="../tags/tag331.xml" /><Relationship Id="rId24" Type="http://schemas.openxmlformats.org/officeDocument/2006/relationships/tags" Target="../tags/tag332.xml" /><Relationship Id="rId25" Type="http://schemas.openxmlformats.org/officeDocument/2006/relationships/tags" Target="../tags/tag333.xml" /><Relationship Id="rId26" Type="http://schemas.openxmlformats.org/officeDocument/2006/relationships/tags" Target="../tags/tag334.xml" /><Relationship Id="rId27" Type="http://schemas.openxmlformats.org/officeDocument/2006/relationships/tags" Target="../tags/tag335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336.xml" /><Relationship Id="rId3" Type="http://schemas.openxmlformats.org/officeDocument/2006/relationships/tags" Target="../tags/tag337.xml" /><Relationship Id="rId4" Type="http://schemas.openxmlformats.org/officeDocument/2006/relationships/tags" Target="../tags/tag33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6.xml" /><Relationship Id="rId11" Type="http://schemas.openxmlformats.org/officeDocument/2006/relationships/tags" Target="../tags/tag347.xml" /><Relationship Id="rId12" Type="http://schemas.openxmlformats.org/officeDocument/2006/relationships/tags" Target="../tags/tag348.xml" /><Relationship Id="rId13" Type="http://schemas.openxmlformats.org/officeDocument/2006/relationships/tags" Target="../tags/tag349.xml" /><Relationship Id="rId14" Type="http://schemas.openxmlformats.org/officeDocument/2006/relationships/tags" Target="../tags/tag350.xml" /><Relationship Id="rId15" Type="http://schemas.openxmlformats.org/officeDocument/2006/relationships/tags" Target="../tags/tag351.xml" /><Relationship Id="rId16" Type="http://schemas.openxmlformats.org/officeDocument/2006/relationships/tags" Target="../tags/tag352.xml" /><Relationship Id="rId17" Type="http://schemas.openxmlformats.org/officeDocument/2006/relationships/tags" Target="../tags/tag353.xml" /><Relationship Id="rId18" Type="http://schemas.openxmlformats.org/officeDocument/2006/relationships/tags" Target="../tags/tag354.xml" /><Relationship Id="rId19" Type="http://schemas.openxmlformats.org/officeDocument/2006/relationships/tags" Target="../tags/tag355.xml" /><Relationship Id="rId2" Type="http://schemas.openxmlformats.org/officeDocument/2006/relationships/image" Target="../media/image3.jpeg" /><Relationship Id="rId20" Type="http://schemas.openxmlformats.org/officeDocument/2006/relationships/tags" Target="../tags/tag356.xml" /><Relationship Id="rId21" Type="http://schemas.openxmlformats.org/officeDocument/2006/relationships/tags" Target="../tags/tag357.xml" /><Relationship Id="rId22" Type="http://schemas.openxmlformats.org/officeDocument/2006/relationships/tags" Target="../tags/tag358.xml" /><Relationship Id="rId23" Type="http://schemas.openxmlformats.org/officeDocument/2006/relationships/tags" Target="../tags/tag359.xml" /><Relationship Id="rId24" Type="http://schemas.openxmlformats.org/officeDocument/2006/relationships/tags" Target="../tags/tag360.xml" /><Relationship Id="rId25" Type="http://schemas.openxmlformats.org/officeDocument/2006/relationships/tags" Target="../tags/tag361.xml" /><Relationship Id="rId26" Type="http://schemas.openxmlformats.org/officeDocument/2006/relationships/tags" Target="../tags/tag362.xml" /><Relationship Id="rId27" Type="http://schemas.openxmlformats.org/officeDocument/2006/relationships/tags" Target="../tags/tag363.xml" /><Relationship Id="rId28" Type="http://schemas.openxmlformats.org/officeDocument/2006/relationships/tags" Target="../tags/tag364.xml" /><Relationship Id="rId29" Type="http://schemas.openxmlformats.org/officeDocument/2006/relationships/tags" Target="../tags/tag365.xml" /><Relationship Id="rId3" Type="http://schemas.openxmlformats.org/officeDocument/2006/relationships/tags" Target="../tags/tag339.xml" /><Relationship Id="rId30" Type="http://schemas.openxmlformats.org/officeDocument/2006/relationships/tags" Target="../tags/tag366.xml" /><Relationship Id="rId31" Type="http://schemas.openxmlformats.org/officeDocument/2006/relationships/tags" Target="../tags/tag367.xml" /><Relationship Id="rId32" Type="http://schemas.openxmlformats.org/officeDocument/2006/relationships/tags" Target="../tags/tag368.xml" /><Relationship Id="rId33" Type="http://schemas.openxmlformats.org/officeDocument/2006/relationships/tags" Target="../tags/tag369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tags" Target="../tags/tag342.xml" /><Relationship Id="rId7" Type="http://schemas.openxmlformats.org/officeDocument/2006/relationships/tags" Target="../tags/tag343.xml" /><Relationship Id="rId8" Type="http://schemas.openxmlformats.org/officeDocument/2006/relationships/tags" Target="../tags/tag344.xml" /><Relationship Id="rId9" Type="http://schemas.openxmlformats.org/officeDocument/2006/relationships/tags" Target="../tags/tag34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77.xml" /><Relationship Id="rId11" Type="http://schemas.openxmlformats.org/officeDocument/2006/relationships/tags" Target="../tags/tag378.xml" /><Relationship Id="rId12" Type="http://schemas.openxmlformats.org/officeDocument/2006/relationships/tags" Target="../tags/tag379.xml" /><Relationship Id="rId13" Type="http://schemas.openxmlformats.org/officeDocument/2006/relationships/tags" Target="../tags/tag380.xml" /><Relationship Id="rId14" Type="http://schemas.openxmlformats.org/officeDocument/2006/relationships/tags" Target="../tags/tag381.xml" /><Relationship Id="rId15" Type="http://schemas.openxmlformats.org/officeDocument/2006/relationships/tags" Target="../tags/tag382.xml" /><Relationship Id="rId16" Type="http://schemas.openxmlformats.org/officeDocument/2006/relationships/tags" Target="../tags/tag383.xml" /><Relationship Id="rId17" Type="http://schemas.openxmlformats.org/officeDocument/2006/relationships/tags" Target="../tags/tag384.xml" /><Relationship Id="rId18" Type="http://schemas.openxmlformats.org/officeDocument/2006/relationships/tags" Target="../tags/tag385.xml" /><Relationship Id="rId19" Type="http://schemas.openxmlformats.org/officeDocument/2006/relationships/tags" Target="../tags/tag386.xml" /><Relationship Id="rId2" Type="http://schemas.openxmlformats.org/officeDocument/2006/relationships/image" Target="../media/image3.jpeg" /><Relationship Id="rId20" Type="http://schemas.openxmlformats.org/officeDocument/2006/relationships/tags" Target="../tags/tag387.xml" /><Relationship Id="rId21" Type="http://schemas.openxmlformats.org/officeDocument/2006/relationships/tags" Target="../tags/tag388.xml" /><Relationship Id="rId22" Type="http://schemas.openxmlformats.org/officeDocument/2006/relationships/tags" Target="../tags/tag389.xml" /><Relationship Id="rId23" Type="http://schemas.openxmlformats.org/officeDocument/2006/relationships/tags" Target="../tags/tag390.xml" /><Relationship Id="rId3" Type="http://schemas.openxmlformats.org/officeDocument/2006/relationships/tags" Target="../tags/tag370.xml" /><Relationship Id="rId4" Type="http://schemas.openxmlformats.org/officeDocument/2006/relationships/tags" Target="../tags/tag371.xml" /><Relationship Id="rId5" Type="http://schemas.openxmlformats.org/officeDocument/2006/relationships/tags" Target="../tags/tag372.xml" /><Relationship Id="rId6" Type="http://schemas.openxmlformats.org/officeDocument/2006/relationships/tags" Target="../tags/tag373.xml" /><Relationship Id="rId7" Type="http://schemas.openxmlformats.org/officeDocument/2006/relationships/tags" Target="../tags/tag374.xml" /><Relationship Id="rId8" Type="http://schemas.openxmlformats.org/officeDocument/2006/relationships/tags" Target="../tags/tag375.xml" /><Relationship Id="rId9" Type="http://schemas.openxmlformats.org/officeDocument/2006/relationships/tags" Target="../tags/tag37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413222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标题 9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accent1"/>
                </a:solidFill>
              </a:rPr>
              <a:t>高危围产儿护理查房</a:t>
            </a:r>
          </a:p>
        </p:txBody>
      </p:sp>
      <p:sp>
        <p:nvSpPr>
          <p:cNvPr id="11" name="文本占位符 10"/>
          <p:cNvSpPr/>
          <p:nvPr>
            <p:ph type="body" idx="1"/>
            <p:custDataLst>
              <p:tags r:id="rId3"/>
            </p:custDataLst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zh-CN" altLang="en-US" sz="2200">
                <a:solidFill>
                  <a:schemeClr val="lt1"/>
                </a:solidFill>
              </a:rPr>
              <a:t>演讲人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标题 10"/>
          <p:cNvSpPr/>
          <p:nvPr>
            <p:ph type="title" idx="1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  <a:t>目录</a:t>
            </a:r>
          </a:p>
        </p:txBody>
      </p:sp>
      <p:sp>
        <p:nvSpPr>
          <p:cNvPr id="33" name="圆角矩形 32"/>
          <p:cNvSpPr/>
          <p:nvPr>
            <p:custDataLst>
              <p:tags r:id="rId3"/>
            </p:custDataLst>
          </p:nvPr>
        </p:nvSpPr>
        <p:spPr>
          <a:xfrm>
            <a:off x="276225" y="2477445"/>
            <a:ext cx="3406774" cy="93513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35" name="任意多边形 34"/>
          <p:cNvSpPr/>
          <p:nvPr>
            <p:custDataLst>
              <p:tags r:id="rId4"/>
            </p:custDataLst>
          </p:nvPr>
        </p:nvSpPr>
        <p:spPr>
          <a:xfrm>
            <a:off x="305335" y="2445902"/>
            <a:ext cx="498750" cy="998220"/>
          </a:xfrm>
          <a:custGeom>
            <a:gdLst>
              <a:gd name="connsiteX0" fmla="*/ 1240 w 1240"/>
              <a:gd name="connsiteY0" fmla="*/ 2480 h 2480"/>
              <a:gd name="connsiteX1" fmla="*/ 0 w 1240"/>
              <a:gd name="connsiteY1" fmla="*/ 1240 h 2480"/>
              <a:gd name="connsiteX2" fmla="*/ 1240 w 1240"/>
              <a:gd name="connsiteY2" fmla="*/ 0 h 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0" h="2480">
                <a:moveTo>
                  <a:pt x="1240" y="2480"/>
                </a:moveTo>
                <a:cubicBezTo>
                  <a:pt x="555" y="2480"/>
                  <a:pt x="0" y="1925"/>
                  <a:pt x="0" y="1240"/>
                </a:cubicBezTo>
                <a:cubicBezTo>
                  <a:pt x="0" y="555"/>
                  <a:pt x="555" y="0"/>
                  <a:pt x="1240" y="0"/>
                </a:cubicBezTo>
              </a:path>
            </a:pathLst>
          </a:custGeom>
          <a:noFill/>
          <a:ln w="152400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9" name="序号"/>
          <p:cNvSpPr txBox="1"/>
          <p:nvPr>
            <p:custDataLst>
              <p:tags r:id="rId5"/>
            </p:custDataLst>
          </p:nvPr>
        </p:nvSpPr>
        <p:spPr>
          <a:xfrm>
            <a:off x="554710" y="2656275"/>
            <a:ext cx="764405" cy="5931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01.</a:t>
            </a:r>
          </a:p>
        </p:txBody>
      </p:sp>
      <p:sp>
        <p:nvSpPr>
          <p:cNvPr id="10" name="标题"/>
          <p:cNvSpPr txBox="1"/>
          <p:nvPr>
            <p:custDataLst>
              <p:tags r:id="rId6"/>
            </p:custDataLst>
          </p:nvPr>
        </p:nvSpPr>
        <p:spPr>
          <a:xfrm>
            <a:off x="1351871" y="2474270"/>
            <a:ext cx="2331129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病因和发病机制</a:t>
            </a:r>
          </a:p>
        </p:txBody>
      </p:sp>
      <p:sp>
        <p:nvSpPr>
          <p:cNvPr id="32" name="圆角矩形 32"/>
          <p:cNvSpPr/>
          <p:nvPr>
            <p:custDataLst>
              <p:tags r:id="rId7"/>
            </p:custDataLst>
          </p:nvPr>
        </p:nvSpPr>
        <p:spPr>
          <a:xfrm>
            <a:off x="3944609" y="2477445"/>
            <a:ext cx="3406774" cy="93513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34" name="任意多边形 34"/>
          <p:cNvSpPr/>
          <p:nvPr>
            <p:custDataLst>
              <p:tags r:id="rId8"/>
            </p:custDataLst>
          </p:nvPr>
        </p:nvSpPr>
        <p:spPr>
          <a:xfrm>
            <a:off x="3973719" y="2445902"/>
            <a:ext cx="498750" cy="998220"/>
          </a:xfrm>
          <a:custGeom>
            <a:gdLst>
              <a:gd name="connsiteX0" fmla="*/ 1240 w 1240"/>
              <a:gd name="connsiteY0" fmla="*/ 2480 h 2480"/>
              <a:gd name="connsiteX1" fmla="*/ 0 w 1240"/>
              <a:gd name="connsiteY1" fmla="*/ 1240 h 2480"/>
              <a:gd name="connsiteX2" fmla="*/ 1240 w 1240"/>
              <a:gd name="connsiteY2" fmla="*/ 0 h 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0" h="2480">
                <a:moveTo>
                  <a:pt x="1240" y="2480"/>
                </a:moveTo>
                <a:cubicBezTo>
                  <a:pt x="555" y="2480"/>
                  <a:pt x="0" y="1925"/>
                  <a:pt x="0" y="1240"/>
                </a:cubicBezTo>
                <a:cubicBezTo>
                  <a:pt x="0" y="555"/>
                  <a:pt x="555" y="0"/>
                  <a:pt x="1240" y="0"/>
                </a:cubicBezTo>
              </a:path>
            </a:pathLst>
          </a:custGeom>
          <a:noFill/>
          <a:ln w="152400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36" name="序号"/>
          <p:cNvSpPr txBox="1"/>
          <p:nvPr>
            <p:custDataLst>
              <p:tags r:id="rId9"/>
            </p:custDataLst>
          </p:nvPr>
        </p:nvSpPr>
        <p:spPr>
          <a:xfrm>
            <a:off x="4223094" y="2656275"/>
            <a:ext cx="764405" cy="5931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02.</a:t>
            </a:r>
          </a:p>
        </p:txBody>
      </p:sp>
      <p:sp>
        <p:nvSpPr>
          <p:cNvPr id="37" name="标题"/>
          <p:cNvSpPr txBox="1"/>
          <p:nvPr>
            <p:custDataLst>
              <p:tags r:id="rId10"/>
            </p:custDataLst>
          </p:nvPr>
        </p:nvSpPr>
        <p:spPr>
          <a:xfrm>
            <a:off x="5020255" y="2474270"/>
            <a:ext cx="2331129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临床表现</a:t>
            </a:r>
          </a:p>
        </p:txBody>
      </p:sp>
      <p:sp>
        <p:nvSpPr>
          <p:cNvPr id="39" name="圆角矩形 32"/>
          <p:cNvSpPr/>
          <p:nvPr>
            <p:custDataLst>
              <p:tags r:id="rId11"/>
            </p:custDataLst>
          </p:nvPr>
        </p:nvSpPr>
        <p:spPr>
          <a:xfrm>
            <a:off x="7612993" y="2477445"/>
            <a:ext cx="3406774" cy="93513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44" name="任意多边形 34"/>
          <p:cNvSpPr/>
          <p:nvPr>
            <p:custDataLst>
              <p:tags r:id="rId12"/>
            </p:custDataLst>
          </p:nvPr>
        </p:nvSpPr>
        <p:spPr>
          <a:xfrm>
            <a:off x="7642103" y="2445902"/>
            <a:ext cx="498750" cy="998220"/>
          </a:xfrm>
          <a:custGeom>
            <a:gdLst>
              <a:gd name="connsiteX0" fmla="*/ 1240 w 1240"/>
              <a:gd name="connsiteY0" fmla="*/ 2480 h 2480"/>
              <a:gd name="connsiteX1" fmla="*/ 0 w 1240"/>
              <a:gd name="connsiteY1" fmla="*/ 1240 h 2480"/>
              <a:gd name="connsiteX2" fmla="*/ 1240 w 1240"/>
              <a:gd name="connsiteY2" fmla="*/ 0 h 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0" h="2480">
                <a:moveTo>
                  <a:pt x="1240" y="2480"/>
                </a:moveTo>
                <a:cubicBezTo>
                  <a:pt x="555" y="2480"/>
                  <a:pt x="0" y="1925"/>
                  <a:pt x="0" y="1240"/>
                </a:cubicBezTo>
                <a:cubicBezTo>
                  <a:pt x="0" y="555"/>
                  <a:pt x="555" y="0"/>
                  <a:pt x="1240" y="0"/>
                </a:cubicBezTo>
              </a:path>
            </a:pathLst>
          </a:custGeom>
          <a:noFill/>
          <a:ln w="152400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45" name="序号"/>
          <p:cNvSpPr txBox="1"/>
          <p:nvPr>
            <p:custDataLst>
              <p:tags r:id="rId13"/>
            </p:custDataLst>
          </p:nvPr>
        </p:nvSpPr>
        <p:spPr>
          <a:xfrm>
            <a:off x="7891478" y="2656275"/>
            <a:ext cx="764405" cy="5931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03.</a:t>
            </a:r>
          </a:p>
        </p:txBody>
      </p:sp>
      <p:sp>
        <p:nvSpPr>
          <p:cNvPr id="46" name="标题"/>
          <p:cNvSpPr txBox="1"/>
          <p:nvPr>
            <p:custDataLst>
              <p:tags r:id="rId14"/>
            </p:custDataLst>
          </p:nvPr>
        </p:nvSpPr>
        <p:spPr>
          <a:xfrm>
            <a:off x="8688639" y="2474270"/>
            <a:ext cx="2331129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辅助检查和处理要点</a:t>
            </a:r>
          </a:p>
        </p:txBody>
      </p:sp>
      <p:sp>
        <p:nvSpPr>
          <p:cNvPr id="70" name="圆角矩形 32"/>
          <p:cNvSpPr/>
          <p:nvPr>
            <p:custDataLst>
              <p:tags r:id="rId15"/>
            </p:custDataLst>
          </p:nvPr>
        </p:nvSpPr>
        <p:spPr>
          <a:xfrm>
            <a:off x="568325" y="4537932"/>
            <a:ext cx="3406774" cy="93513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1" name="任意多边形 34"/>
          <p:cNvSpPr/>
          <p:nvPr>
            <p:custDataLst>
              <p:tags r:id="rId16"/>
            </p:custDataLst>
          </p:nvPr>
        </p:nvSpPr>
        <p:spPr>
          <a:xfrm>
            <a:off x="597435" y="4506389"/>
            <a:ext cx="498750" cy="998220"/>
          </a:xfrm>
          <a:custGeom>
            <a:gdLst>
              <a:gd name="connsiteX0" fmla="*/ 1240 w 1240"/>
              <a:gd name="connsiteY0" fmla="*/ 2480 h 2480"/>
              <a:gd name="connsiteX1" fmla="*/ 0 w 1240"/>
              <a:gd name="connsiteY1" fmla="*/ 1240 h 2480"/>
              <a:gd name="connsiteX2" fmla="*/ 1240 w 1240"/>
              <a:gd name="connsiteY2" fmla="*/ 0 h 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0" h="2480">
                <a:moveTo>
                  <a:pt x="1240" y="2480"/>
                </a:moveTo>
                <a:cubicBezTo>
                  <a:pt x="555" y="2480"/>
                  <a:pt x="0" y="1925"/>
                  <a:pt x="0" y="1240"/>
                </a:cubicBezTo>
                <a:cubicBezTo>
                  <a:pt x="0" y="555"/>
                  <a:pt x="555" y="0"/>
                  <a:pt x="1240" y="0"/>
                </a:cubicBezTo>
              </a:path>
            </a:pathLst>
          </a:custGeom>
          <a:noFill/>
          <a:ln w="152400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2" name="序号"/>
          <p:cNvSpPr txBox="1"/>
          <p:nvPr>
            <p:custDataLst>
              <p:tags r:id="rId17"/>
            </p:custDataLst>
          </p:nvPr>
        </p:nvSpPr>
        <p:spPr>
          <a:xfrm>
            <a:off x="846810" y="4716762"/>
            <a:ext cx="764405" cy="5931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04.</a:t>
            </a:r>
          </a:p>
        </p:txBody>
      </p:sp>
      <p:sp>
        <p:nvSpPr>
          <p:cNvPr id="73" name="标题"/>
          <p:cNvSpPr txBox="1"/>
          <p:nvPr>
            <p:custDataLst>
              <p:tags r:id="rId18"/>
            </p:custDataLst>
          </p:nvPr>
        </p:nvSpPr>
        <p:spPr>
          <a:xfrm>
            <a:off x="1643971" y="4534757"/>
            <a:ext cx="2331129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常见护理注意事项</a:t>
            </a:r>
          </a:p>
        </p:txBody>
      </p:sp>
      <p:sp>
        <p:nvSpPr>
          <p:cNvPr id="75" name="圆角矩形 32"/>
          <p:cNvSpPr/>
          <p:nvPr>
            <p:custDataLst>
              <p:tags r:id="rId19"/>
            </p:custDataLst>
          </p:nvPr>
        </p:nvSpPr>
        <p:spPr>
          <a:xfrm>
            <a:off x="4236709" y="4537932"/>
            <a:ext cx="3406774" cy="93513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6" name="任意多边形 34"/>
          <p:cNvSpPr/>
          <p:nvPr>
            <p:custDataLst>
              <p:tags r:id="rId20"/>
            </p:custDataLst>
          </p:nvPr>
        </p:nvSpPr>
        <p:spPr>
          <a:xfrm>
            <a:off x="4265819" y="4506389"/>
            <a:ext cx="498750" cy="998220"/>
          </a:xfrm>
          <a:custGeom>
            <a:gdLst>
              <a:gd name="connsiteX0" fmla="*/ 1240 w 1240"/>
              <a:gd name="connsiteY0" fmla="*/ 2480 h 2480"/>
              <a:gd name="connsiteX1" fmla="*/ 0 w 1240"/>
              <a:gd name="connsiteY1" fmla="*/ 1240 h 2480"/>
              <a:gd name="connsiteX2" fmla="*/ 1240 w 1240"/>
              <a:gd name="connsiteY2" fmla="*/ 0 h 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0" h="2480">
                <a:moveTo>
                  <a:pt x="1240" y="2480"/>
                </a:moveTo>
                <a:cubicBezTo>
                  <a:pt x="555" y="2480"/>
                  <a:pt x="0" y="1925"/>
                  <a:pt x="0" y="1240"/>
                </a:cubicBezTo>
                <a:cubicBezTo>
                  <a:pt x="0" y="555"/>
                  <a:pt x="555" y="0"/>
                  <a:pt x="1240" y="0"/>
                </a:cubicBezTo>
              </a:path>
            </a:pathLst>
          </a:custGeom>
          <a:noFill/>
          <a:ln w="152400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21"/>
            </p:custDataLst>
          </p:nvPr>
        </p:nvSpPr>
        <p:spPr>
          <a:xfrm>
            <a:off x="4515194" y="4716762"/>
            <a:ext cx="764405" cy="5931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05.</a:t>
            </a:r>
          </a:p>
        </p:txBody>
      </p:sp>
      <p:sp>
        <p:nvSpPr>
          <p:cNvPr id="78" name="标题"/>
          <p:cNvSpPr txBox="1"/>
          <p:nvPr>
            <p:custDataLst>
              <p:tags r:id="rId22"/>
            </p:custDataLst>
          </p:nvPr>
        </p:nvSpPr>
        <p:spPr>
          <a:xfrm>
            <a:off x="5312355" y="4534757"/>
            <a:ext cx="2331129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常见护理措施</a:t>
            </a:r>
          </a:p>
        </p:txBody>
      </p:sp>
      <p:sp>
        <p:nvSpPr>
          <p:cNvPr id="80" name="圆角矩形 32"/>
          <p:cNvSpPr/>
          <p:nvPr>
            <p:custDataLst>
              <p:tags r:id="rId23"/>
            </p:custDataLst>
          </p:nvPr>
        </p:nvSpPr>
        <p:spPr>
          <a:xfrm>
            <a:off x="7905093" y="4537932"/>
            <a:ext cx="3406774" cy="935134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FFFFF"/>
              </a:gs>
              <a:gs pos="100000">
                <a:srgbClr val="FFFFFF">
                  <a:alpha val="0"/>
                </a:srgb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81" name="任意多边形 34"/>
          <p:cNvSpPr/>
          <p:nvPr>
            <p:custDataLst>
              <p:tags r:id="rId24"/>
            </p:custDataLst>
          </p:nvPr>
        </p:nvSpPr>
        <p:spPr>
          <a:xfrm>
            <a:off x="7934203" y="4506389"/>
            <a:ext cx="498750" cy="998220"/>
          </a:xfrm>
          <a:custGeom>
            <a:gdLst>
              <a:gd name="connsiteX0" fmla="*/ 1240 w 1240"/>
              <a:gd name="connsiteY0" fmla="*/ 2480 h 2480"/>
              <a:gd name="connsiteX1" fmla="*/ 0 w 1240"/>
              <a:gd name="connsiteY1" fmla="*/ 1240 h 2480"/>
              <a:gd name="connsiteX2" fmla="*/ 1240 w 1240"/>
              <a:gd name="connsiteY2" fmla="*/ 0 h 2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40" h="2480">
                <a:moveTo>
                  <a:pt x="1240" y="2480"/>
                </a:moveTo>
                <a:cubicBezTo>
                  <a:pt x="555" y="2480"/>
                  <a:pt x="0" y="1925"/>
                  <a:pt x="0" y="1240"/>
                </a:cubicBezTo>
                <a:cubicBezTo>
                  <a:pt x="0" y="555"/>
                  <a:pt x="555" y="0"/>
                  <a:pt x="1240" y="0"/>
                </a:cubicBezTo>
              </a:path>
            </a:pathLst>
          </a:custGeom>
          <a:noFill/>
          <a:ln w="152400" cap="rnd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82" name="序号"/>
          <p:cNvSpPr txBox="1"/>
          <p:nvPr>
            <p:custDataLst>
              <p:tags r:id="rId25"/>
            </p:custDataLst>
          </p:nvPr>
        </p:nvSpPr>
        <p:spPr>
          <a:xfrm>
            <a:off x="8183578" y="4716762"/>
            <a:ext cx="764405" cy="59315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06.</a:t>
            </a:r>
          </a:p>
        </p:txBody>
      </p:sp>
      <p:sp>
        <p:nvSpPr>
          <p:cNvPr id="83" name="标题"/>
          <p:cNvSpPr txBox="1"/>
          <p:nvPr>
            <p:custDataLst>
              <p:tags r:id="rId26"/>
            </p:custDataLst>
          </p:nvPr>
        </p:nvSpPr>
        <p:spPr>
          <a:xfrm>
            <a:off x="8980739" y="4534757"/>
            <a:ext cx="2331129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rPr>
              <a:t>常见护理技巧</a:t>
            </a: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  <a:t>病因和发病机制</a:t>
            </a:r>
          </a:p>
        </p:txBody>
      </p:sp>
      <p:sp>
        <p:nvSpPr>
          <p:cNvPr id="10" name="文本占位符 9"/>
          <p:cNvSpPr/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</a:rPr>
              <a:t>1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遗传因素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7"/>
            </p:custDataLst>
          </p:nvPr>
        </p:nvCxnSpPr>
        <p:spPr>
          <a:xfrm>
            <a:off x="1435999" y="3764082"/>
            <a:ext cx="9327578" cy="0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>
            <p:custDataLst>
              <p:tags r:id="rId8"/>
            </p:custDataLst>
          </p:nvPr>
        </p:nvCxnSpPr>
        <p:spPr>
          <a:xfrm flipH="1">
            <a:off x="6107446" y="1478134"/>
            <a:ext cx="0" cy="4663795"/>
          </a:xfrm>
          <a:prstGeom prst="line">
            <a:avLst/>
          </a:prstGeom>
          <a:ln>
            <a:solidFill>
              <a:schemeClr val="l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KSO_Shape"/>
          <p:cNvSpPr/>
          <p:nvPr>
            <p:custDataLst>
              <p:tags r:id="rId9"/>
            </p:custDataLst>
          </p:nvPr>
        </p:nvSpPr>
        <p:spPr bwMode="auto">
          <a:xfrm>
            <a:off x="1974214" y="2165744"/>
            <a:ext cx="494008" cy="416613"/>
          </a:xfrm>
          <a:custGeom>
            <a:gdLst>
              <a:gd name="T0" fmla="*/ 332222 w 2301876"/>
              <a:gd name="T1" fmla="*/ 1410232 h 1941513"/>
              <a:gd name="T2" fmla="*/ 321717 w 2301876"/>
              <a:gd name="T3" fmla="*/ 1470415 h 1941513"/>
              <a:gd name="T4" fmla="*/ 382384 w 2301876"/>
              <a:gd name="T5" fmla="*/ 1525343 h 1941513"/>
              <a:gd name="T6" fmla="*/ 696485 w 2301876"/>
              <a:gd name="T7" fmla="*/ 1509573 h 1941513"/>
              <a:gd name="T8" fmla="*/ 723010 w 2301876"/>
              <a:gd name="T9" fmla="*/ 1444398 h 1941513"/>
              <a:gd name="T10" fmla="*/ 671273 w 2301876"/>
              <a:gd name="T11" fmla="*/ 1380797 h 1941513"/>
              <a:gd name="T12" fmla="*/ 1348867 w 2301876"/>
              <a:gd name="T13" fmla="*/ 1247408 h 1941513"/>
              <a:gd name="T14" fmla="*/ 1327043 w 2301876"/>
              <a:gd name="T15" fmla="*/ 1320445 h 1941513"/>
              <a:gd name="T16" fmla="*/ 1593934 w 2301876"/>
              <a:gd name="T17" fmla="*/ 1356438 h 1941513"/>
              <a:gd name="T18" fmla="*/ 1647838 w 2301876"/>
              <a:gd name="T19" fmla="*/ 1303105 h 1941513"/>
              <a:gd name="T20" fmla="*/ 1606030 w 2301876"/>
              <a:gd name="T21" fmla="*/ 1239789 h 1941513"/>
              <a:gd name="T22" fmla="*/ 1529191 w 2301876"/>
              <a:gd name="T23" fmla="*/ 516517 h 1941513"/>
              <a:gd name="T24" fmla="*/ 1584982 w 2301876"/>
              <a:gd name="T25" fmla="*/ 576970 h 1941513"/>
              <a:gd name="T26" fmla="*/ 1601035 w 2301876"/>
              <a:gd name="T27" fmla="*/ 667649 h 1941513"/>
              <a:gd name="T28" fmla="*/ 1640510 w 2301876"/>
              <a:gd name="T29" fmla="*/ 716799 h 1941513"/>
              <a:gd name="T30" fmla="*/ 1583140 w 2301876"/>
              <a:gd name="T31" fmla="*/ 840071 h 1941513"/>
              <a:gd name="T32" fmla="*/ 1691827 w 2301876"/>
              <a:gd name="T33" fmla="*/ 916820 h 1941513"/>
              <a:gd name="T34" fmla="*/ 1229710 w 2301876"/>
              <a:gd name="T35" fmla="*/ 1106063 h 1941513"/>
              <a:gd name="T36" fmla="*/ 1284448 w 2301876"/>
              <a:gd name="T37" fmla="*/ 909460 h 1941513"/>
              <a:gd name="T38" fmla="*/ 1396556 w 2301876"/>
              <a:gd name="T39" fmla="*/ 836654 h 1941513"/>
              <a:gd name="T40" fmla="*/ 1335239 w 2301876"/>
              <a:gd name="T41" fmla="*/ 712857 h 1941513"/>
              <a:gd name="T42" fmla="*/ 1370240 w 2301876"/>
              <a:gd name="T43" fmla="*/ 660815 h 1941513"/>
              <a:gd name="T44" fmla="*/ 1388398 w 2301876"/>
              <a:gd name="T45" fmla="*/ 571451 h 1941513"/>
              <a:gd name="T46" fmla="*/ 1446031 w 2301876"/>
              <a:gd name="T47" fmla="*/ 514152 h 1941513"/>
              <a:gd name="T48" fmla="*/ 570227 w 2301876"/>
              <a:gd name="T49" fmla="*/ 477627 h 1941513"/>
              <a:gd name="T50" fmla="*/ 641756 w 2301876"/>
              <a:gd name="T51" fmla="*/ 549062 h 1941513"/>
              <a:gd name="T52" fmla="*/ 661216 w 2301876"/>
              <a:gd name="T53" fmla="*/ 657005 h 1941513"/>
              <a:gd name="T54" fmla="*/ 633078 w 2301876"/>
              <a:gd name="T55" fmla="*/ 739471 h 1941513"/>
              <a:gd name="T56" fmla="*/ 574697 w 2301876"/>
              <a:gd name="T57" fmla="*/ 792786 h 1941513"/>
              <a:gd name="T58" fmla="*/ 708552 w 2301876"/>
              <a:gd name="T59" fmla="*/ 915697 h 1941513"/>
              <a:gd name="T60" fmla="*/ 815320 w 2301876"/>
              <a:gd name="T61" fmla="*/ 1036508 h 1941513"/>
              <a:gd name="T62" fmla="*/ 222836 w 2301876"/>
              <a:gd name="T63" fmla="*/ 1047276 h 1941513"/>
              <a:gd name="T64" fmla="*/ 324870 w 2301876"/>
              <a:gd name="T65" fmla="*/ 922526 h 1941513"/>
              <a:gd name="T66" fmla="*/ 473189 w 2301876"/>
              <a:gd name="T67" fmla="*/ 794886 h 1941513"/>
              <a:gd name="T68" fmla="*/ 413493 w 2301876"/>
              <a:gd name="T69" fmla="*/ 744461 h 1941513"/>
              <a:gd name="T70" fmla="*/ 382462 w 2301876"/>
              <a:gd name="T71" fmla="*/ 663570 h 1941513"/>
              <a:gd name="T72" fmla="*/ 397978 w 2301876"/>
              <a:gd name="T73" fmla="*/ 556154 h 1941513"/>
              <a:gd name="T74" fmla="*/ 466878 w 2301876"/>
              <a:gd name="T75" fmla="*/ 480778 h 1941513"/>
              <a:gd name="T76" fmla="*/ 140242 w 2301876"/>
              <a:gd name="T77" fmla="*/ 134558 h 1941513"/>
              <a:gd name="T78" fmla="*/ 133677 w 2301876"/>
              <a:gd name="T79" fmla="*/ 1210760 h 1941513"/>
              <a:gd name="T80" fmla="*/ 198545 w 2301876"/>
              <a:gd name="T81" fmla="*/ 1290654 h 1941513"/>
              <a:gd name="T82" fmla="*/ 905010 w 2301876"/>
              <a:gd name="T83" fmla="*/ 1223901 h 1941513"/>
              <a:gd name="T84" fmla="*/ 906061 w 2301876"/>
              <a:gd name="T85" fmla="*/ 137186 h 1941513"/>
              <a:gd name="T86" fmla="*/ 1795088 w 2301876"/>
              <a:gd name="T87" fmla="*/ 130835 h 1941513"/>
              <a:gd name="T88" fmla="*/ 1869239 w 2301876"/>
              <a:gd name="T89" fmla="*/ 166040 h 1941513"/>
              <a:gd name="T90" fmla="*/ 1904211 w 2301876"/>
              <a:gd name="T91" fmla="*/ 240391 h 1941513"/>
              <a:gd name="T92" fmla="*/ 1879757 w 2301876"/>
              <a:gd name="T93" fmla="*/ 1330166 h 1941513"/>
              <a:gd name="T94" fmla="*/ 1769057 w 2301876"/>
              <a:gd name="T95" fmla="*/ 1410033 h 1941513"/>
              <a:gd name="T96" fmla="*/ 1237904 w 2301876"/>
              <a:gd name="T97" fmla="*/ 1415550 h 1941513"/>
              <a:gd name="T98" fmla="*/ 1189785 w 2301876"/>
              <a:gd name="T99" fmla="*/ 1139429 h 1941513"/>
              <a:gd name="T100" fmla="*/ 1756435 w 2301876"/>
              <a:gd name="T101" fmla="*/ 1159921 h 1941513"/>
              <a:gd name="T102" fmla="*/ 1799821 w 2301876"/>
              <a:gd name="T103" fmla="*/ 1088198 h 1941513"/>
              <a:gd name="T104" fmla="*/ 898445 w 2301876"/>
              <a:gd name="T105" fmla="*/ 262 h 1941513"/>
              <a:gd name="T106" fmla="*/ 992990 w 2301876"/>
              <a:gd name="T107" fmla="*/ 39421 h 1941513"/>
              <a:gd name="T108" fmla="*/ 1041313 w 2301876"/>
              <a:gd name="T109" fmla="*/ 129302 h 1941513"/>
              <a:gd name="T110" fmla="*/ 1017414 w 2301876"/>
              <a:gd name="T111" fmla="*/ 1483030 h 1941513"/>
              <a:gd name="T112" fmla="*/ 887939 w 2301876"/>
              <a:gd name="T113" fmla="*/ 1588417 h 1941513"/>
              <a:gd name="T114" fmla="*/ 200909 w 2301876"/>
              <a:gd name="T115" fmla="*/ 1599454 h 1941513"/>
              <a:gd name="T116" fmla="*/ 45959 w 2301876"/>
              <a:gd name="T117" fmla="*/ 1513779 h 1941513"/>
              <a:gd name="T118" fmla="*/ 0 w 2301876"/>
              <a:gd name="T119" fmla="*/ 152429 h 1941513"/>
              <a:gd name="T120" fmla="*/ 34667 w 2301876"/>
              <a:gd name="T121" fmla="*/ 55452 h 1941513"/>
              <a:gd name="T122" fmla="*/ 121596 w 2301876"/>
              <a:gd name="T123" fmla="*/ 2891 h 1941513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</a:gdLst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0" t="0" r="r" b="b"/>
            <a:pathLst>
              <a:path w="2301876" h="1941513">
                <a:moveTo>
                  <a:pt x="475693" y="1664563"/>
                </a:moveTo>
                <a:lnTo>
                  <a:pt x="471250" y="1664880"/>
                </a:lnTo>
                <a:lnTo>
                  <a:pt x="466490" y="1665198"/>
                </a:lnTo>
                <a:lnTo>
                  <a:pt x="462047" y="1665515"/>
                </a:lnTo>
                <a:lnTo>
                  <a:pt x="457605" y="1666468"/>
                </a:lnTo>
                <a:lnTo>
                  <a:pt x="453162" y="1667421"/>
                </a:lnTo>
                <a:lnTo>
                  <a:pt x="449354" y="1668691"/>
                </a:lnTo>
                <a:lnTo>
                  <a:pt x="440786" y="1671550"/>
                </a:lnTo>
                <a:lnTo>
                  <a:pt x="433170" y="1675679"/>
                </a:lnTo>
                <a:lnTo>
                  <a:pt x="425553" y="1680125"/>
                </a:lnTo>
                <a:lnTo>
                  <a:pt x="418572" y="1685207"/>
                </a:lnTo>
                <a:lnTo>
                  <a:pt x="412542" y="1691241"/>
                </a:lnTo>
                <a:lnTo>
                  <a:pt x="406513" y="1697276"/>
                </a:lnTo>
                <a:lnTo>
                  <a:pt x="401435" y="1704263"/>
                </a:lnTo>
                <a:lnTo>
                  <a:pt x="396993" y="1711886"/>
                </a:lnTo>
                <a:lnTo>
                  <a:pt x="392867" y="1719508"/>
                </a:lnTo>
                <a:lnTo>
                  <a:pt x="390011" y="1728083"/>
                </a:lnTo>
                <a:lnTo>
                  <a:pt x="388742" y="1732212"/>
                </a:lnTo>
                <a:lnTo>
                  <a:pt x="387790" y="1736341"/>
                </a:lnTo>
                <a:lnTo>
                  <a:pt x="386838" y="1740787"/>
                </a:lnTo>
                <a:lnTo>
                  <a:pt x="386203" y="1745552"/>
                </a:lnTo>
                <a:lnTo>
                  <a:pt x="385886" y="1749998"/>
                </a:lnTo>
                <a:lnTo>
                  <a:pt x="385886" y="1754444"/>
                </a:lnTo>
                <a:lnTo>
                  <a:pt x="385886" y="1759209"/>
                </a:lnTo>
                <a:lnTo>
                  <a:pt x="386203" y="1763655"/>
                </a:lnTo>
                <a:lnTo>
                  <a:pt x="386838" y="1768419"/>
                </a:lnTo>
                <a:lnTo>
                  <a:pt x="387790" y="1772865"/>
                </a:lnTo>
                <a:lnTo>
                  <a:pt x="388742" y="1776994"/>
                </a:lnTo>
                <a:lnTo>
                  <a:pt x="390011" y="1781441"/>
                </a:lnTo>
                <a:lnTo>
                  <a:pt x="392867" y="1789698"/>
                </a:lnTo>
                <a:lnTo>
                  <a:pt x="396993" y="1797639"/>
                </a:lnTo>
                <a:lnTo>
                  <a:pt x="401435" y="1804943"/>
                </a:lnTo>
                <a:lnTo>
                  <a:pt x="406513" y="1812248"/>
                </a:lnTo>
                <a:lnTo>
                  <a:pt x="412542" y="1818283"/>
                </a:lnTo>
                <a:lnTo>
                  <a:pt x="418572" y="1824317"/>
                </a:lnTo>
                <a:lnTo>
                  <a:pt x="425553" y="1829399"/>
                </a:lnTo>
                <a:lnTo>
                  <a:pt x="433170" y="1833845"/>
                </a:lnTo>
                <a:lnTo>
                  <a:pt x="440786" y="1837657"/>
                </a:lnTo>
                <a:lnTo>
                  <a:pt x="449354" y="1840515"/>
                </a:lnTo>
                <a:lnTo>
                  <a:pt x="453162" y="1842103"/>
                </a:lnTo>
                <a:lnTo>
                  <a:pt x="457605" y="1842738"/>
                </a:lnTo>
                <a:lnTo>
                  <a:pt x="462047" y="1843374"/>
                </a:lnTo>
                <a:lnTo>
                  <a:pt x="466490" y="1844326"/>
                </a:lnTo>
                <a:lnTo>
                  <a:pt x="471250" y="1844644"/>
                </a:lnTo>
                <a:lnTo>
                  <a:pt x="475693" y="1844644"/>
                </a:lnTo>
                <a:lnTo>
                  <a:pt x="784465" y="1844644"/>
                </a:lnTo>
                <a:lnTo>
                  <a:pt x="788908" y="1844644"/>
                </a:lnTo>
                <a:lnTo>
                  <a:pt x="793668" y="1844326"/>
                </a:lnTo>
                <a:lnTo>
                  <a:pt x="798111" y="1843374"/>
                </a:lnTo>
                <a:lnTo>
                  <a:pt x="802553" y="1842738"/>
                </a:lnTo>
                <a:lnTo>
                  <a:pt x="806996" y="1842103"/>
                </a:lnTo>
                <a:lnTo>
                  <a:pt x="811122" y="1840515"/>
                </a:lnTo>
                <a:lnTo>
                  <a:pt x="819690" y="1837657"/>
                </a:lnTo>
                <a:lnTo>
                  <a:pt x="827306" y="1833845"/>
                </a:lnTo>
                <a:lnTo>
                  <a:pt x="834605" y="1829399"/>
                </a:lnTo>
                <a:lnTo>
                  <a:pt x="841586" y="1824317"/>
                </a:lnTo>
                <a:lnTo>
                  <a:pt x="847933" y="1818283"/>
                </a:lnTo>
                <a:lnTo>
                  <a:pt x="853963" y="1812248"/>
                </a:lnTo>
                <a:lnTo>
                  <a:pt x="859040" y="1804943"/>
                </a:lnTo>
                <a:lnTo>
                  <a:pt x="863483" y="1797639"/>
                </a:lnTo>
                <a:lnTo>
                  <a:pt x="867608" y="1789698"/>
                </a:lnTo>
                <a:lnTo>
                  <a:pt x="870464" y="1781441"/>
                </a:lnTo>
                <a:lnTo>
                  <a:pt x="871734" y="1776994"/>
                </a:lnTo>
                <a:lnTo>
                  <a:pt x="872686" y="1772865"/>
                </a:lnTo>
                <a:lnTo>
                  <a:pt x="873320" y="1768419"/>
                </a:lnTo>
                <a:lnTo>
                  <a:pt x="873638" y="1763655"/>
                </a:lnTo>
                <a:lnTo>
                  <a:pt x="874272" y="1759209"/>
                </a:lnTo>
                <a:lnTo>
                  <a:pt x="874590" y="1754444"/>
                </a:lnTo>
                <a:lnTo>
                  <a:pt x="874272" y="1749998"/>
                </a:lnTo>
                <a:lnTo>
                  <a:pt x="873638" y="1745552"/>
                </a:lnTo>
                <a:lnTo>
                  <a:pt x="873320" y="1740787"/>
                </a:lnTo>
                <a:lnTo>
                  <a:pt x="872686" y="1736341"/>
                </a:lnTo>
                <a:lnTo>
                  <a:pt x="871734" y="1732212"/>
                </a:lnTo>
                <a:lnTo>
                  <a:pt x="870464" y="1728083"/>
                </a:lnTo>
                <a:lnTo>
                  <a:pt x="867608" y="1719508"/>
                </a:lnTo>
                <a:lnTo>
                  <a:pt x="863483" y="1711886"/>
                </a:lnTo>
                <a:lnTo>
                  <a:pt x="859040" y="1704263"/>
                </a:lnTo>
                <a:lnTo>
                  <a:pt x="853963" y="1697276"/>
                </a:lnTo>
                <a:lnTo>
                  <a:pt x="847933" y="1691241"/>
                </a:lnTo>
                <a:lnTo>
                  <a:pt x="841586" y="1685207"/>
                </a:lnTo>
                <a:lnTo>
                  <a:pt x="834605" y="1680125"/>
                </a:lnTo>
                <a:lnTo>
                  <a:pt x="827306" y="1675679"/>
                </a:lnTo>
                <a:lnTo>
                  <a:pt x="819690" y="1671550"/>
                </a:lnTo>
                <a:lnTo>
                  <a:pt x="811122" y="1668691"/>
                </a:lnTo>
                <a:lnTo>
                  <a:pt x="806996" y="1667421"/>
                </a:lnTo>
                <a:lnTo>
                  <a:pt x="802553" y="1666468"/>
                </a:lnTo>
                <a:lnTo>
                  <a:pt x="798111" y="1665515"/>
                </a:lnTo>
                <a:lnTo>
                  <a:pt x="793668" y="1665198"/>
                </a:lnTo>
                <a:lnTo>
                  <a:pt x="788908" y="1664880"/>
                </a:lnTo>
                <a:lnTo>
                  <a:pt x="784465" y="1664563"/>
                </a:lnTo>
                <a:lnTo>
                  <a:pt x="475693" y="1664563"/>
                </a:lnTo>
                <a:close/>
                <a:moveTo>
                  <a:pt x="1670551" y="1495108"/>
                </a:moveTo>
                <a:lnTo>
                  <a:pt x="1662926" y="1495425"/>
                </a:lnTo>
                <a:lnTo>
                  <a:pt x="1655936" y="1496695"/>
                </a:lnTo>
                <a:lnTo>
                  <a:pt x="1648946" y="1498283"/>
                </a:lnTo>
                <a:lnTo>
                  <a:pt x="1642274" y="1500823"/>
                </a:lnTo>
                <a:lnTo>
                  <a:pt x="1636237" y="1503998"/>
                </a:lnTo>
                <a:lnTo>
                  <a:pt x="1629882" y="1507490"/>
                </a:lnTo>
                <a:lnTo>
                  <a:pt x="1624481" y="1511618"/>
                </a:lnTo>
                <a:lnTo>
                  <a:pt x="1619080" y="1516380"/>
                </a:lnTo>
                <a:lnTo>
                  <a:pt x="1614631" y="1521778"/>
                </a:lnTo>
                <a:lnTo>
                  <a:pt x="1610183" y="1527175"/>
                </a:lnTo>
                <a:lnTo>
                  <a:pt x="1606688" y="1533208"/>
                </a:lnTo>
                <a:lnTo>
                  <a:pt x="1603511" y="1539240"/>
                </a:lnTo>
                <a:lnTo>
                  <a:pt x="1601605" y="1545908"/>
                </a:lnTo>
                <a:lnTo>
                  <a:pt x="1599698" y="1552893"/>
                </a:lnTo>
                <a:lnTo>
                  <a:pt x="1598427" y="1559878"/>
                </a:lnTo>
                <a:lnTo>
                  <a:pt x="1598110" y="1567498"/>
                </a:lnTo>
                <a:lnTo>
                  <a:pt x="1598427" y="1574800"/>
                </a:lnTo>
                <a:lnTo>
                  <a:pt x="1599698" y="1582103"/>
                </a:lnTo>
                <a:lnTo>
                  <a:pt x="1601605" y="1589088"/>
                </a:lnTo>
                <a:lnTo>
                  <a:pt x="1603511" y="1595755"/>
                </a:lnTo>
                <a:lnTo>
                  <a:pt x="1606688" y="1602105"/>
                </a:lnTo>
                <a:lnTo>
                  <a:pt x="1610183" y="1607820"/>
                </a:lnTo>
                <a:lnTo>
                  <a:pt x="1614631" y="1613535"/>
                </a:lnTo>
                <a:lnTo>
                  <a:pt x="1619080" y="1618615"/>
                </a:lnTo>
                <a:lnTo>
                  <a:pt x="1624481" y="1623378"/>
                </a:lnTo>
                <a:lnTo>
                  <a:pt x="1629882" y="1627505"/>
                </a:lnTo>
                <a:lnTo>
                  <a:pt x="1636237" y="1630998"/>
                </a:lnTo>
                <a:lnTo>
                  <a:pt x="1642274" y="1634173"/>
                </a:lnTo>
                <a:lnTo>
                  <a:pt x="1648946" y="1636713"/>
                </a:lnTo>
                <a:lnTo>
                  <a:pt x="1655936" y="1638300"/>
                </a:lnTo>
                <a:lnTo>
                  <a:pt x="1662926" y="1639253"/>
                </a:lnTo>
                <a:lnTo>
                  <a:pt x="1670551" y="1639570"/>
                </a:lnTo>
                <a:lnTo>
                  <a:pt x="1918697" y="1639570"/>
                </a:lnTo>
                <a:lnTo>
                  <a:pt x="1926004" y="1639253"/>
                </a:lnTo>
                <a:lnTo>
                  <a:pt x="1933630" y="1638300"/>
                </a:lnTo>
                <a:lnTo>
                  <a:pt x="1940620" y="1636713"/>
                </a:lnTo>
                <a:lnTo>
                  <a:pt x="1947292" y="1634173"/>
                </a:lnTo>
                <a:lnTo>
                  <a:pt x="1953329" y="1630998"/>
                </a:lnTo>
                <a:lnTo>
                  <a:pt x="1959366" y="1627505"/>
                </a:lnTo>
                <a:lnTo>
                  <a:pt x="1964767" y="1623378"/>
                </a:lnTo>
                <a:lnTo>
                  <a:pt x="1970168" y="1618615"/>
                </a:lnTo>
                <a:lnTo>
                  <a:pt x="1974934" y="1613535"/>
                </a:lnTo>
                <a:lnTo>
                  <a:pt x="1979065" y="1607820"/>
                </a:lnTo>
                <a:lnTo>
                  <a:pt x="1982560" y="1602105"/>
                </a:lnTo>
                <a:lnTo>
                  <a:pt x="1985419" y="1595755"/>
                </a:lnTo>
                <a:lnTo>
                  <a:pt x="1988279" y="1589088"/>
                </a:lnTo>
                <a:lnTo>
                  <a:pt x="1989868" y="1582103"/>
                </a:lnTo>
                <a:lnTo>
                  <a:pt x="1991138" y="1574800"/>
                </a:lnTo>
                <a:lnTo>
                  <a:pt x="1991456" y="1567498"/>
                </a:lnTo>
                <a:lnTo>
                  <a:pt x="1991138" y="1559878"/>
                </a:lnTo>
                <a:lnTo>
                  <a:pt x="1989868" y="1552893"/>
                </a:lnTo>
                <a:lnTo>
                  <a:pt x="1988279" y="1545908"/>
                </a:lnTo>
                <a:lnTo>
                  <a:pt x="1985419" y="1539240"/>
                </a:lnTo>
                <a:lnTo>
                  <a:pt x="1982560" y="1533208"/>
                </a:lnTo>
                <a:lnTo>
                  <a:pt x="1979065" y="1527175"/>
                </a:lnTo>
                <a:lnTo>
                  <a:pt x="1974934" y="1521778"/>
                </a:lnTo>
                <a:lnTo>
                  <a:pt x="1970168" y="1516380"/>
                </a:lnTo>
                <a:lnTo>
                  <a:pt x="1964767" y="1511618"/>
                </a:lnTo>
                <a:lnTo>
                  <a:pt x="1959366" y="1507490"/>
                </a:lnTo>
                <a:lnTo>
                  <a:pt x="1953329" y="1503998"/>
                </a:lnTo>
                <a:lnTo>
                  <a:pt x="1947292" y="1500823"/>
                </a:lnTo>
                <a:lnTo>
                  <a:pt x="1940620" y="1498283"/>
                </a:lnTo>
                <a:lnTo>
                  <a:pt x="1933630" y="1496695"/>
                </a:lnTo>
                <a:lnTo>
                  <a:pt x="1926004" y="1495425"/>
                </a:lnTo>
                <a:lnTo>
                  <a:pt x="1918697" y="1495108"/>
                </a:lnTo>
                <a:lnTo>
                  <a:pt x="1670551" y="1495108"/>
                </a:lnTo>
                <a:close/>
                <a:moveTo>
                  <a:pt x="1787673" y="611187"/>
                </a:moveTo>
                <a:lnTo>
                  <a:pt x="1794669" y="611187"/>
                </a:lnTo>
                <a:lnTo>
                  <a:pt x="1801665" y="611187"/>
                </a:lnTo>
                <a:lnTo>
                  <a:pt x="1808661" y="612140"/>
                </a:lnTo>
                <a:lnTo>
                  <a:pt x="1815338" y="613093"/>
                </a:lnTo>
                <a:lnTo>
                  <a:pt x="1822016" y="614681"/>
                </a:lnTo>
                <a:lnTo>
                  <a:pt x="1828694" y="616587"/>
                </a:lnTo>
                <a:lnTo>
                  <a:pt x="1835372" y="618810"/>
                </a:lnTo>
                <a:lnTo>
                  <a:pt x="1841732" y="621352"/>
                </a:lnTo>
                <a:lnTo>
                  <a:pt x="1847773" y="624210"/>
                </a:lnTo>
                <a:lnTo>
                  <a:pt x="1853815" y="627387"/>
                </a:lnTo>
                <a:lnTo>
                  <a:pt x="1859539" y="631198"/>
                </a:lnTo>
                <a:lnTo>
                  <a:pt x="1865581" y="635010"/>
                </a:lnTo>
                <a:lnTo>
                  <a:pt x="1870987" y="639457"/>
                </a:lnTo>
                <a:lnTo>
                  <a:pt x="1876393" y="643904"/>
                </a:lnTo>
                <a:lnTo>
                  <a:pt x="1881480" y="648986"/>
                </a:lnTo>
                <a:lnTo>
                  <a:pt x="1886568" y="654068"/>
                </a:lnTo>
                <a:lnTo>
                  <a:pt x="1891338" y="659151"/>
                </a:lnTo>
                <a:lnTo>
                  <a:pt x="1895790" y="665186"/>
                </a:lnTo>
                <a:lnTo>
                  <a:pt x="1900242" y="670903"/>
                </a:lnTo>
                <a:lnTo>
                  <a:pt x="1904376" y="677256"/>
                </a:lnTo>
                <a:lnTo>
                  <a:pt x="1908192" y="683609"/>
                </a:lnTo>
                <a:lnTo>
                  <a:pt x="1911690" y="690597"/>
                </a:lnTo>
                <a:lnTo>
                  <a:pt x="1915188" y="697267"/>
                </a:lnTo>
                <a:lnTo>
                  <a:pt x="1918049" y="704255"/>
                </a:lnTo>
                <a:lnTo>
                  <a:pt x="1920593" y="711561"/>
                </a:lnTo>
                <a:lnTo>
                  <a:pt x="1923137" y="718867"/>
                </a:lnTo>
                <a:lnTo>
                  <a:pt x="1925363" y="726808"/>
                </a:lnTo>
                <a:lnTo>
                  <a:pt x="1927271" y="734431"/>
                </a:lnTo>
                <a:lnTo>
                  <a:pt x="1928861" y="742690"/>
                </a:lnTo>
                <a:lnTo>
                  <a:pt x="1929815" y="750631"/>
                </a:lnTo>
                <a:lnTo>
                  <a:pt x="1930451" y="758889"/>
                </a:lnTo>
                <a:lnTo>
                  <a:pt x="1931405" y="767466"/>
                </a:lnTo>
                <a:lnTo>
                  <a:pt x="1931405" y="775724"/>
                </a:lnTo>
                <a:lnTo>
                  <a:pt x="1931723" y="784301"/>
                </a:lnTo>
                <a:lnTo>
                  <a:pt x="1932359" y="791924"/>
                </a:lnTo>
                <a:lnTo>
                  <a:pt x="1933313" y="799865"/>
                </a:lnTo>
                <a:lnTo>
                  <a:pt x="1934585" y="806853"/>
                </a:lnTo>
                <a:lnTo>
                  <a:pt x="1936175" y="813206"/>
                </a:lnTo>
                <a:lnTo>
                  <a:pt x="1938401" y="819241"/>
                </a:lnTo>
                <a:lnTo>
                  <a:pt x="1940627" y="824958"/>
                </a:lnTo>
                <a:lnTo>
                  <a:pt x="1943171" y="830041"/>
                </a:lnTo>
                <a:lnTo>
                  <a:pt x="1945715" y="834805"/>
                </a:lnTo>
                <a:lnTo>
                  <a:pt x="1948576" y="839252"/>
                </a:lnTo>
                <a:lnTo>
                  <a:pt x="1951756" y="843381"/>
                </a:lnTo>
                <a:lnTo>
                  <a:pt x="1954936" y="846875"/>
                </a:lnTo>
                <a:lnTo>
                  <a:pt x="1958116" y="850687"/>
                </a:lnTo>
                <a:lnTo>
                  <a:pt x="1961614" y="853546"/>
                </a:lnTo>
                <a:lnTo>
                  <a:pt x="1965430" y="856087"/>
                </a:lnTo>
                <a:lnTo>
                  <a:pt x="1968610" y="858946"/>
                </a:lnTo>
                <a:lnTo>
                  <a:pt x="1975606" y="862757"/>
                </a:lnTo>
                <a:lnTo>
                  <a:pt x="1982284" y="866251"/>
                </a:lnTo>
                <a:lnTo>
                  <a:pt x="1988643" y="868475"/>
                </a:lnTo>
                <a:lnTo>
                  <a:pt x="1994049" y="869745"/>
                </a:lnTo>
                <a:lnTo>
                  <a:pt x="1998819" y="871016"/>
                </a:lnTo>
                <a:lnTo>
                  <a:pt x="2002635" y="871334"/>
                </a:lnTo>
                <a:lnTo>
                  <a:pt x="2005815" y="871651"/>
                </a:lnTo>
                <a:lnTo>
                  <a:pt x="2005815" y="932320"/>
                </a:lnTo>
                <a:lnTo>
                  <a:pt x="1841096" y="932320"/>
                </a:lnTo>
                <a:lnTo>
                  <a:pt x="1841096" y="997119"/>
                </a:lnTo>
                <a:lnTo>
                  <a:pt x="1853815" y="999025"/>
                </a:lnTo>
                <a:lnTo>
                  <a:pt x="1865899" y="1001566"/>
                </a:lnTo>
                <a:lnTo>
                  <a:pt x="1877983" y="1004107"/>
                </a:lnTo>
                <a:lnTo>
                  <a:pt x="1890066" y="1007601"/>
                </a:lnTo>
                <a:lnTo>
                  <a:pt x="1901514" y="1011095"/>
                </a:lnTo>
                <a:lnTo>
                  <a:pt x="1912962" y="1015224"/>
                </a:lnTo>
                <a:lnTo>
                  <a:pt x="1923773" y="1019354"/>
                </a:lnTo>
                <a:lnTo>
                  <a:pt x="1934903" y="1024118"/>
                </a:lnTo>
                <a:lnTo>
                  <a:pt x="1945715" y="1029200"/>
                </a:lnTo>
                <a:lnTo>
                  <a:pt x="1956208" y="1034918"/>
                </a:lnTo>
                <a:lnTo>
                  <a:pt x="1966384" y="1040635"/>
                </a:lnTo>
                <a:lnTo>
                  <a:pt x="1976242" y="1046988"/>
                </a:lnTo>
                <a:lnTo>
                  <a:pt x="1986099" y="1053659"/>
                </a:lnTo>
                <a:lnTo>
                  <a:pt x="1995321" y="1060329"/>
                </a:lnTo>
                <a:lnTo>
                  <a:pt x="2003907" y="1067635"/>
                </a:lnTo>
                <a:lnTo>
                  <a:pt x="2012811" y="1074940"/>
                </a:lnTo>
                <a:lnTo>
                  <a:pt x="2021396" y="1082881"/>
                </a:lnTo>
                <a:lnTo>
                  <a:pt x="2029028" y="1090822"/>
                </a:lnTo>
                <a:lnTo>
                  <a:pt x="2036978" y="1099081"/>
                </a:lnTo>
                <a:lnTo>
                  <a:pt x="2044292" y="1107975"/>
                </a:lnTo>
                <a:lnTo>
                  <a:pt x="2051288" y="1116551"/>
                </a:lnTo>
                <a:lnTo>
                  <a:pt x="2057965" y="1125445"/>
                </a:lnTo>
                <a:lnTo>
                  <a:pt x="2064325" y="1135292"/>
                </a:lnTo>
                <a:lnTo>
                  <a:pt x="2069731" y="1144821"/>
                </a:lnTo>
                <a:lnTo>
                  <a:pt x="2075455" y="1154350"/>
                </a:lnTo>
                <a:lnTo>
                  <a:pt x="2080225" y="1164515"/>
                </a:lnTo>
                <a:lnTo>
                  <a:pt x="2084995" y="1174679"/>
                </a:lnTo>
                <a:lnTo>
                  <a:pt x="2089128" y="1185161"/>
                </a:lnTo>
                <a:lnTo>
                  <a:pt x="2092626" y="1195643"/>
                </a:lnTo>
                <a:lnTo>
                  <a:pt x="2095488" y="1206761"/>
                </a:lnTo>
                <a:lnTo>
                  <a:pt x="2098668" y="1217560"/>
                </a:lnTo>
                <a:lnTo>
                  <a:pt x="2100894" y="1228995"/>
                </a:lnTo>
                <a:lnTo>
                  <a:pt x="2103438" y="1336675"/>
                </a:lnTo>
                <a:lnTo>
                  <a:pt x="1485900" y="1336675"/>
                </a:lnTo>
                <a:lnTo>
                  <a:pt x="1488444" y="1228995"/>
                </a:lnTo>
                <a:lnTo>
                  <a:pt x="1490670" y="1217560"/>
                </a:lnTo>
                <a:lnTo>
                  <a:pt x="1493214" y="1206761"/>
                </a:lnTo>
                <a:lnTo>
                  <a:pt x="1496712" y="1195643"/>
                </a:lnTo>
                <a:lnTo>
                  <a:pt x="1500210" y="1185161"/>
                </a:lnTo>
                <a:lnTo>
                  <a:pt x="1504343" y="1174679"/>
                </a:lnTo>
                <a:lnTo>
                  <a:pt x="1508795" y="1164515"/>
                </a:lnTo>
                <a:lnTo>
                  <a:pt x="1513565" y="1154350"/>
                </a:lnTo>
                <a:lnTo>
                  <a:pt x="1519289" y="1144821"/>
                </a:lnTo>
                <a:lnTo>
                  <a:pt x="1525013" y="1135292"/>
                </a:lnTo>
                <a:lnTo>
                  <a:pt x="1531055" y="1125763"/>
                </a:lnTo>
                <a:lnTo>
                  <a:pt x="1537732" y="1116551"/>
                </a:lnTo>
                <a:lnTo>
                  <a:pt x="1544728" y="1107975"/>
                </a:lnTo>
                <a:lnTo>
                  <a:pt x="1552042" y="1099081"/>
                </a:lnTo>
                <a:lnTo>
                  <a:pt x="1559674" y="1090822"/>
                </a:lnTo>
                <a:lnTo>
                  <a:pt x="1567942" y="1082881"/>
                </a:lnTo>
                <a:lnTo>
                  <a:pt x="1576209" y="1074940"/>
                </a:lnTo>
                <a:lnTo>
                  <a:pt x="1584795" y="1067635"/>
                </a:lnTo>
                <a:lnTo>
                  <a:pt x="1593699" y="1060329"/>
                </a:lnTo>
                <a:lnTo>
                  <a:pt x="1603239" y="1053659"/>
                </a:lnTo>
                <a:lnTo>
                  <a:pt x="1613096" y="1046988"/>
                </a:lnTo>
                <a:lnTo>
                  <a:pt x="1622954" y="1040635"/>
                </a:lnTo>
                <a:lnTo>
                  <a:pt x="1632812" y="1034918"/>
                </a:lnTo>
                <a:lnTo>
                  <a:pt x="1643305" y="1029200"/>
                </a:lnTo>
                <a:lnTo>
                  <a:pt x="1654117" y="1024118"/>
                </a:lnTo>
                <a:lnTo>
                  <a:pt x="1664929" y="1019671"/>
                </a:lnTo>
                <a:lnTo>
                  <a:pt x="1676058" y="1015224"/>
                </a:lnTo>
                <a:lnTo>
                  <a:pt x="1687506" y="1011095"/>
                </a:lnTo>
                <a:lnTo>
                  <a:pt x="1699272" y="1007601"/>
                </a:lnTo>
                <a:lnTo>
                  <a:pt x="1711355" y="1004107"/>
                </a:lnTo>
                <a:lnTo>
                  <a:pt x="1723439" y="1001566"/>
                </a:lnTo>
                <a:lnTo>
                  <a:pt x="1735523" y="999025"/>
                </a:lnTo>
                <a:lnTo>
                  <a:pt x="1747924" y="997119"/>
                </a:lnTo>
                <a:lnTo>
                  <a:pt x="1747924" y="932320"/>
                </a:lnTo>
                <a:lnTo>
                  <a:pt x="1583205" y="932320"/>
                </a:lnTo>
                <a:lnTo>
                  <a:pt x="1583205" y="871651"/>
                </a:lnTo>
                <a:lnTo>
                  <a:pt x="1586385" y="871334"/>
                </a:lnTo>
                <a:lnTo>
                  <a:pt x="1590201" y="870698"/>
                </a:lnTo>
                <a:lnTo>
                  <a:pt x="1594971" y="869110"/>
                </a:lnTo>
                <a:lnTo>
                  <a:pt x="1600377" y="867204"/>
                </a:lnTo>
                <a:lnTo>
                  <a:pt x="1606736" y="864663"/>
                </a:lnTo>
                <a:lnTo>
                  <a:pt x="1613414" y="861487"/>
                </a:lnTo>
                <a:lnTo>
                  <a:pt x="1620410" y="857358"/>
                </a:lnTo>
                <a:lnTo>
                  <a:pt x="1624226" y="854816"/>
                </a:lnTo>
                <a:lnTo>
                  <a:pt x="1627406" y="851958"/>
                </a:lnTo>
                <a:lnTo>
                  <a:pt x="1630586" y="848464"/>
                </a:lnTo>
                <a:lnTo>
                  <a:pt x="1634084" y="845287"/>
                </a:lnTo>
                <a:lnTo>
                  <a:pt x="1637264" y="841476"/>
                </a:lnTo>
                <a:lnTo>
                  <a:pt x="1640444" y="837346"/>
                </a:lnTo>
                <a:lnTo>
                  <a:pt x="1643305" y="832899"/>
                </a:lnTo>
                <a:lnTo>
                  <a:pt x="1646167" y="828135"/>
                </a:lnTo>
                <a:lnTo>
                  <a:pt x="1648393" y="823052"/>
                </a:lnTo>
                <a:lnTo>
                  <a:pt x="1650619" y="817653"/>
                </a:lnTo>
                <a:lnTo>
                  <a:pt x="1652845" y="811617"/>
                </a:lnTo>
                <a:lnTo>
                  <a:pt x="1654435" y="805265"/>
                </a:lnTo>
                <a:lnTo>
                  <a:pt x="1655707" y="798594"/>
                </a:lnTo>
                <a:lnTo>
                  <a:pt x="1656979" y="791289"/>
                </a:lnTo>
                <a:lnTo>
                  <a:pt x="1657297" y="783983"/>
                </a:lnTo>
                <a:lnTo>
                  <a:pt x="1657615" y="775724"/>
                </a:lnTo>
                <a:lnTo>
                  <a:pt x="1657933" y="767466"/>
                </a:lnTo>
                <a:lnTo>
                  <a:pt x="1658569" y="758889"/>
                </a:lnTo>
                <a:lnTo>
                  <a:pt x="1659205" y="750631"/>
                </a:lnTo>
                <a:lnTo>
                  <a:pt x="1660477" y="742690"/>
                </a:lnTo>
                <a:lnTo>
                  <a:pt x="1662067" y="734431"/>
                </a:lnTo>
                <a:lnTo>
                  <a:pt x="1663975" y="726808"/>
                </a:lnTo>
                <a:lnTo>
                  <a:pt x="1666201" y="718867"/>
                </a:lnTo>
                <a:lnTo>
                  <a:pt x="1668427" y="711561"/>
                </a:lnTo>
                <a:lnTo>
                  <a:pt x="1671289" y="704255"/>
                </a:lnTo>
                <a:lnTo>
                  <a:pt x="1674151" y="697267"/>
                </a:lnTo>
                <a:lnTo>
                  <a:pt x="1677648" y="690597"/>
                </a:lnTo>
                <a:lnTo>
                  <a:pt x="1680828" y="683609"/>
                </a:lnTo>
                <a:lnTo>
                  <a:pt x="1684962" y="677256"/>
                </a:lnTo>
                <a:lnTo>
                  <a:pt x="1689096" y="670903"/>
                </a:lnTo>
                <a:lnTo>
                  <a:pt x="1693230" y="665186"/>
                </a:lnTo>
                <a:lnTo>
                  <a:pt x="1698000" y="659151"/>
                </a:lnTo>
                <a:lnTo>
                  <a:pt x="1702770" y="654068"/>
                </a:lnTo>
                <a:lnTo>
                  <a:pt x="1707540" y="648986"/>
                </a:lnTo>
                <a:lnTo>
                  <a:pt x="1712627" y="643904"/>
                </a:lnTo>
                <a:lnTo>
                  <a:pt x="1718351" y="639457"/>
                </a:lnTo>
                <a:lnTo>
                  <a:pt x="1723757" y="635010"/>
                </a:lnTo>
                <a:lnTo>
                  <a:pt x="1729163" y="631198"/>
                </a:lnTo>
                <a:lnTo>
                  <a:pt x="1735205" y="627387"/>
                </a:lnTo>
                <a:lnTo>
                  <a:pt x="1741565" y="624210"/>
                </a:lnTo>
                <a:lnTo>
                  <a:pt x="1747288" y="621352"/>
                </a:lnTo>
                <a:lnTo>
                  <a:pt x="1753966" y="618810"/>
                </a:lnTo>
                <a:lnTo>
                  <a:pt x="1760326" y="616587"/>
                </a:lnTo>
                <a:lnTo>
                  <a:pt x="1767004" y="614681"/>
                </a:lnTo>
                <a:lnTo>
                  <a:pt x="1773682" y="613093"/>
                </a:lnTo>
                <a:lnTo>
                  <a:pt x="1780677" y="612140"/>
                </a:lnTo>
                <a:lnTo>
                  <a:pt x="1787673" y="611187"/>
                </a:lnTo>
                <a:close/>
                <a:moveTo>
                  <a:pt x="630238" y="565150"/>
                </a:moveTo>
                <a:lnTo>
                  <a:pt x="639136" y="565468"/>
                </a:lnTo>
                <a:lnTo>
                  <a:pt x="647397" y="566420"/>
                </a:lnTo>
                <a:lnTo>
                  <a:pt x="655977" y="567372"/>
                </a:lnTo>
                <a:lnTo>
                  <a:pt x="664557" y="569276"/>
                </a:lnTo>
                <a:lnTo>
                  <a:pt x="672501" y="571498"/>
                </a:lnTo>
                <a:lnTo>
                  <a:pt x="680762" y="574354"/>
                </a:lnTo>
                <a:lnTo>
                  <a:pt x="689024" y="577211"/>
                </a:lnTo>
                <a:lnTo>
                  <a:pt x="696333" y="581020"/>
                </a:lnTo>
                <a:lnTo>
                  <a:pt x="703959" y="585463"/>
                </a:lnTo>
                <a:lnTo>
                  <a:pt x="711268" y="589907"/>
                </a:lnTo>
                <a:lnTo>
                  <a:pt x="718258" y="594667"/>
                </a:lnTo>
                <a:lnTo>
                  <a:pt x="725249" y="600063"/>
                </a:lnTo>
                <a:lnTo>
                  <a:pt x="731922" y="605776"/>
                </a:lnTo>
                <a:lnTo>
                  <a:pt x="738278" y="611489"/>
                </a:lnTo>
                <a:lnTo>
                  <a:pt x="744633" y="618154"/>
                </a:lnTo>
                <a:lnTo>
                  <a:pt x="750353" y="624820"/>
                </a:lnTo>
                <a:lnTo>
                  <a:pt x="756072" y="632437"/>
                </a:lnTo>
                <a:lnTo>
                  <a:pt x="761474" y="639737"/>
                </a:lnTo>
                <a:lnTo>
                  <a:pt x="766241" y="647354"/>
                </a:lnTo>
                <a:lnTo>
                  <a:pt x="771007" y="655289"/>
                </a:lnTo>
                <a:lnTo>
                  <a:pt x="775456" y="663541"/>
                </a:lnTo>
                <a:lnTo>
                  <a:pt x="779587" y="672111"/>
                </a:lnTo>
                <a:lnTo>
                  <a:pt x="783400" y="680998"/>
                </a:lnTo>
                <a:lnTo>
                  <a:pt x="786895" y="690202"/>
                </a:lnTo>
                <a:lnTo>
                  <a:pt x="790073" y="699406"/>
                </a:lnTo>
                <a:lnTo>
                  <a:pt x="792615" y="708611"/>
                </a:lnTo>
                <a:lnTo>
                  <a:pt x="794839" y="718450"/>
                </a:lnTo>
                <a:lnTo>
                  <a:pt x="796746" y="728606"/>
                </a:lnTo>
                <a:lnTo>
                  <a:pt x="798017" y="738445"/>
                </a:lnTo>
                <a:lnTo>
                  <a:pt x="799288" y="748919"/>
                </a:lnTo>
                <a:lnTo>
                  <a:pt x="799923" y="759076"/>
                </a:lnTo>
                <a:lnTo>
                  <a:pt x="800241" y="769550"/>
                </a:lnTo>
                <a:lnTo>
                  <a:pt x="799923" y="777802"/>
                </a:lnTo>
                <a:lnTo>
                  <a:pt x="799606" y="786054"/>
                </a:lnTo>
                <a:lnTo>
                  <a:pt x="798970" y="793989"/>
                </a:lnTo>
                <a:lnTo>
                  <a:pt x="798017" y="801923"/>
                </a:lnTo>
                <a:lnTo>
                  <a:pt x="797064" y="809541"/>
                </a:lnTo>
                <a:lnTo>
                  <a:pt x="795475" y="817476"/>
                </a:lnTo>
                <a:lnTo>
                  <a:pt x="793568" y="825093"/>
                </a:lnTo>
                <a:lnTo>
                  <a:pt x="791979" y="832710"/>
                </a:lnTo>
                <a:lnTo>
                  <a:pt x="789755" y="840328"/>
                </a:lnTo>
                <a:lnTo>
                  <a:pt x="787531" y="847310"/>
                </a:lnTo>
                <a:lnTo>
                  <a:pt x="784671" y="854293"/>
                </a:lnTo>
                <a:lnTo>
                  <a:pt x="781811" y="861276"/>
                </a:lnTo>
                <a:lnTo>
                  <a:pt x="778951" y="868258"/>
                </a:lnTo>
                <a:lnTo>
                  <a:pt x="775456" y="874923"/>
                </a:lnTo>
                <a:lnTo>
                  <a:pt x="772278" y="880954"/>
                </a:lnTo>
                <a:lnTo>
                  <a:pt x="768465" y="887619"/>
                </a:lnTo>
                <a:lnTo>
                  <a:pt x="764970" y="893649"/>
                </a:lnTo>
                <a:lnTo>
                  <a:pt x="760839" y="899680"/>
                </a:lnTo>
                <a:lnTo>
                  <a:pt x="756708" y="905393"/>
                </a:lnTo>
                <a:lnTo>
                  <a:pt x="752259" y="911106"/>
                </a:lnTo>
                <a:lnTo>
                  <a:pt x="747810" y="916501"/>
                </a:lnTo>
                <a:lnTo>
                  <a:pt x="743044" y="921580"/>
                </a:lnTo>
                <a:lnTo>
                  <a:pt x="738278" y="926341"/>
                </a:lnTo>
                <a:lnTo>
                  <a:pt x="733193" y="931101"/>
                </a:lnTo>
                <a:lnTo>
                  <a:pt x="728109" y="936180"/>
                </a:lnTo>
                <a:lnTo>
                  <a:pt x="722707" y="939988"/>
                </a:lnTo>
                <a:lnTo>
                  <a:pt x="717305" y="944114"/>
                </a:lnTo>
                <a:lnTo>
                  <a:pt x="711903" y="948241"/>
                </a:lnTo>
                <a:lnTo>
                  <a:pt x="706183" y="951414"/>
                </a:lnTo>
                <a:lnTo>
                  <a:pt x="700464" y="954906"/>
                </a:lnTo>
                <a:lnTo>
                  <a:pt x="694426" y="958080"/>
                </a:lnTo>
                <a:lnTo>
                  <a:pt x="688071" y="960619"/>
                </a:lnTo>
                <a:lnTo>
                  <a:pt x="688071" y="1044727"/>
                </a:lnTo>
                <a:lnTo>
                  <a:pt x="703641" y="1047266"/>
                </a:lnTo>
                <a:lnTo>
                  <a:pt x="718894" y="1050440"/>
                </a:lnTo>
                <a:lnTo>
                  <a:pt x="733829" y="1053614"/>
                </a:lnTo>
                <a:lnTo>
                  <a:pt x="748764" y="1057740"/>
                </a:lnTo>
                <a:lnTo>
                  <a:pt x="763063" y="1062184"/>
                </a:lnTo>
                <a:lnTo>
                  <a:pt x="777045" y="1066945"/>
                </a:lnTo>
                <a:lnTo>
                  <a:pt x="791026" y="1072340"/>
                </a:lnTo>
                <a:lnTo>
                  <a:pt x="804690" y="1078371"/>
                </a:lnTo>
                <a:lnTo>
                  <a:pt x="818036" y="1085036"/>
                </a:lnTo>
                <a:lnTo>
                  <a:pt x="831064" y="1091701"/>
                </a:lnTo>
                <a:lnTo>
                  <a:pt x="843775" y="1099001"/>
                </a:lnTo>
                <a:lnTo>
                  <a:pt x="856167" y="1106618"/>
                </a:lnTo>
                <a:lnTo>
                  <a:pt x="867925" y="1114871"/>
                </a:lnTo>
                <a:lnTo>
                  <a:pt x="879682" y="1123440"/>
                </a:lnTo>
                <a:lnTo>
                  <a:pt x="890804" y="1132010"/>
                </a:lnTo>
                <a:lnTo>
                  <a:pt x="901925" y="1141214"/>
                </a:lnTo>
                <a:lnTo>
                  <a:pt x="912094" y="1151370"/>
                </a:lnTo>
                <a:lnTo>
                  <a:pt x="921944" y="1161210"/>
                </a:lnTo>
                <a:lnTo>
                  <a:pt x="931795" y="1171683"/>
                </a:lnTo>
                <a:lnTo>
                  <a:pt x="940692" y="1182157"/>
                </a:lnTo>
                <a:lnTo>
                  <a:pt x="949272" y="1193266"/>
                </a:lnTo>
                <a:lnTo>
                  <a:pt x="957534" y="1204692"/>
                </a:lnTo>
                <a:lnTo>
                  <a:pt x="965160" y="1216118"/>
                </a:lnTo>
                <a:lnTo>
                  <a:pt x="972151" y="1227862"/>
                </a:lnTo>
                <a:lnTo>
                  <a:pt x="979142" y="1240557"/>
                </a:lnTo>
                <a:lnTo>
                  <a:pt x="985179" y="1252618"/>
                </a:lnTo>
                <a:lnTo>
                  <a:pt x="991217" y="1265631"/>
                </a:lnTo>
                <a:lnTo>
                  <a:pt x="995983" y="1278327"/>
                </a:lnTo>
                <a:lnTo>
                  <a:pt x="1000749" y="1291657"/>
                </a:lnTo>
                <a:lnTo>
                  <a:pt x="1004880" y="1304988"/>
                </a:lnTo>
                <a:lnTo>
                  <a:pt x="1008058" y="1318635"/>
                </a:lnTo>
                <a:lnTo>
                  <a:pt x="1010600" y="1332600"/>
                </a:lnTo>
                <a:lnTo>
                  <a:pt x="1014413" y="1484313"/>
                </a:lnTo>
                <a:lnTo>
                  <a:pt x="246063" y="1484313"/>
                </a:lnTo>
                <a:lnTo>
                  <a:pt x="249876" y="1332600"/>
                </a:lnTo>
                <a:lnTo>
                  <a:pt x="252419" y="1318635"/>
                </a:lnTo>
                <a:lnTo>
                  <a:pt x="255596" y="1304988"/>
                </a:lnTo>
                <a:lnTo>
                  <a:pt x="259727" y="1291657"/>
                </a:lnTo>
                <a:lnTo>
                  <a:pt x="264176" y="1278327"/>
                </a:lnTo>
                <a:lnTo>
                  <a:pt x="269260" y="1265631"/>
                </a:lnTo>
                <a:lnTo>
                  <a:pt x="275297" y="1252618"/>
                </a:lnTo>
                <a:lnTo>
                  <a:pt x="281017" y="1240557"/>
                </a:lnTo>
                <a:lnTo>
                  <a:pt x="288008" y="1227862"/>
                </a:lnTo>
                <a:lnTo>
                  <a:pt x="294999" y="1216118"/>
                </a:lnTo>
                <a:lnTo>
                  <a:pt x="302943" y="1204692"/>
                </a:lnTo>
                <a:lnTo>
                  <a:pt x="310887" y="1193266"/>
                </a:lnTo>
                <a:lnTo>
                  <a:pt x="319784" y="1182157"/>
                </a:lnTo>
                <a:lnTo>
                  <a:pt x="328682" y="1171683"/>
                </a:lnTo>
                <a:lnTo>
                  <a:pt x="338214" y="1161210"/>
                </a:lnTo>
                <a:lnTo>
                  <a:pt x="348383" y="1151370"/>
                </a:lnTo>
                <a:lnTo>
                  <a:pt x="358869" y="1141214"/>
                </a:lnTo>
                <a:lnTo>
                  <a:pt x="369673" y="1132010"/>
                </a:lnTo>
                <a:lnTo>
                  <a:pt x="380795" y="1123440"/>
                </a:lnTo>
                <a:lnTo>
                  <a:pt x="392552" y="1114871"/>
                </a:lnTo>
                <a:lnTo>
                  <a:pt x="404309" y="1106618"/>
                </a:lnTo>
                <a:lnTo>
                  <a:pt x="417020" y="1099001"/>
                </a:lnTo>
                <a:lnTo>
                  <a:pt x="429412" y="1091701"/>
                </a:lnTo>
                <a:lnTo>
                  <a:pt x="442441" y="1085036"/>
                </a:lnTo>
                <a:lnTo>
                  <a:pt x="455787" y="1078371"/>
                </a:lnTo>
                <a:lnTo>
                  <a:pt x="469450" y="1072340"/>
                </a:lnTo>
                <a:lnTo>
                  <a:pt x="483432" y="1066945"/>
                </a:lnTo>
                <a:lnTo>
                  <a:pt x="497413" y="1062184"/>
                </a:lnTo>
                <a:lnTo>
                  <a:pt x="511713" y="1057740"/>
                </a:lnTo>
                <a:lnTo>
                  <a:pt x="526648" y="1053614"/>
                </a:lnTo>
                <a:lnTo>
                  <a:pt x="541582" y="1050440"/>
                </a:lnTo>
                <a:lnTo>
                  <a:pt x="556835" y="1047266"/>
                </a:lnTo>
                <a:lnTo>
                  <a:pt x="571770" y="1044727"/>
                </a:lnTo>
                <a:lnTo>
                  <a:pt x="571770" y="960619"/>
                </a:lnTo>
                <a:lnTo>
                  <a:pt x="566050" y="958080"/>
                </a:lnTo>
                <a:lnTo>
                  <a:pt x="560013" y="954906"/>
                </a:lnTo>
                <a:lnTo>
                  <a:pt x="554293" y="951414"/>
                </a:lnTo>
                <a:lnTo>
                  <a:pt x="548573" y="948241"/>
                </a:lnTo>
                <a:lnTo>
                  <a:pt x="543171" y="944114"/>
                </a:lnTo>
                <a:lnTo>
                  <a:pt x="537452" y="939988"/>
                </a:lnTo>
                <a:lnTo>
                  <a:pt x="532367" y="935545"/>
                </a:lnTo>
                <a:lnTo>
                  <a:pt x="527283" y="931101"/>
                </a:lnTo>
                <a:lnTo>
                  <a:pt x="522199" y="926341"/>
                </a:lnTo>
                <a:lnTo>
                  <a:pt x="517433" y="921580"/>
                </a:lnTo>
                <a:lnTo>
                  <a:pt x="512348" y="916501"/>
                </a:lnTo>
                <a:lnTo>
                  <a:pt x="507900" y="911106"/>
                </a:lnTo>
                <a:lnTo>
                  <a:pt x="503769" y="905393"/>
                </a:lnTo>
                <a:lnTo>
                  <a:pt x="499638" y="899680"/>
                </a:lnTo>
                <a:lnTo>
                  <a:pt x="495507" y="893649"/>
                </a:lnTo>
                <a:lnTo>
                  <a:pt x="491694" y="887302"/>
                </a:lnTo>
                <a:lnTo>
                  <a:pt x="488198" y="880954"/>
                </a:lnTo>
                <a:lnTo>
                  <a:pt x="484385" y="874923"/>
                </a:lnTo>
                <a:lnTo>
                  <a:pt x="481525" y="868258"/>
                </a:lnTo>
                <a:lnTo>
                  <a:pt x="478665" y="861276"/>
                </a:lnTo>
                <a:lnTo>
                  <a:pt x="475488" y="854293"/>
                </a:lnTo>
                <a:lnTo>
                  <a:pt x="472946" y="847310"/>
                </a:lnTo>
                <a:lnTo>
                  <a:pt x="470404" y="839693"/>
                </a:lnTo>
                <a:lnTo>
                  <a:pt x="468497" y="832393"/>
                </a:lnTo>
                <a:lnTo>
                  <a:pt x="466273" y="825093"/>
                </a:lnTo>
                <a:lnTo>
                  <a:pt x="465002" y="817476"/>
                </a:lnTo>
                <a:lnTo>
                  <a:pt x="463413" y="809541"/>
                </a:lnTo>
                <a:lnTo>
                  <a:pt x="462142" y="801923"/>
                </a:lnTo>
                <a:lnTo>
                  <a:pt x="461189" y="793989"/>
                </a:lnTo>
                <a:lnTo>
                  <a:pt x="460871" y="786054"/>
                </a:lnTo>
                <a:lnTo>
                  <a:pt x="460235" y="777802"/>
                </a:lnTo>
                <a:lnTo>
                  <a:pt x="460235" y="769550"/>
                </a:lnTo>
                <a:lnTo>
                  <a:pt x="460553" y="759076"/>
                </a:lnTo>
                <a:lnTo>
                  <a:pt x="460871" y="748919"/>
                </a:lnTo>
                <a:lnTo>
                  <a:pt x="461824" y="738445"/>
                </a:lnTo>
                <a:lnTo>
                  <a:pt x="463413" y="728606"/>
                </a:lnTo>
                <a:lnTo>
                  <a:pt x="465637" y="718450"/>
                </a:lnTo>
                <a:lnTo>
                  <a:pt x="467862" y="708611"/>
                </a:lnTo>
                <a:lnTo>
                  <a:pt x="470404" y="699406"/>
                </a:lnTo>
                <a:lnTo>
                  <a:pt x="473264" y="690202"/>
                </a:lnTo>
                <a:lnTo>
                  <a:pt x="477077" y="680998"/>
                </a:lnTo>
                <a:lnTo>
                  <a:pt x="480890" y="672111"/>
                </a:lnTo>
                <a:lnTo>
                  <a:pt x="484703" y="663541"/>
                </a:lnTo>
                <a:lnTo>
                  <a:pt x="489152" y="655289"/>
                </a:lnTo>
                <a:lnTo>
                  <a:pt x="493918" y="647354"/>
                </a:lnTo>
                <a:lnTo>
                  <a:pt x="498685" y="639737"/>
                </a:lnTo>
                <a:lnTo>
                  <a:pt x="504404" y="632437"/>
                </a:lnTo>
                <a:lnTo>
                  <a:pt x="509806" y="624820"/>
                </a:lnTo>
                <a:lnTo>
                  <a:pt x="515844" y="618154"/>
                </a:lnTo>
                <a:lnTo>
                  <a:pt x="522199" y="611489"/>
                </a:lnTo>
                <a:lnTo>
                  <a:pt x="528236" y="605776"/>
                </a:lnTo>
                <a:lnTo>
                  <a:pt x="534909" y="600063"/>
                </a:lnTo>
                <a:lnTo>
                  <a:pt x="541900" y="594667"/>
                </a:lnTo>
                <a:lnTo>
                  <a:pt x="548891" y="589907"/>
                </a:lnTo>
                <a:lnTo>
                  <a:pt x="556517" y="585463"/>
                </a:lnTo>
                <a:lnTo>
                  <a:pt x="564144" y="581020"/>
                </a:lnTo>
                <a:lnTo>
                  <a:pt x="571770" y="577211"/>
                </a:lnTo>
                <a:lnTo>
                  <a:pt x="579714" y="574354"/>
                </a:lnTo>
                <a:lnTo>
                  <a:pt x="587658" y="571498"/>
                </a:lnTo>
                <a:lnTo>
                  <a:pt x="595920" y="569276"/>
                </a:lnTo>
                <a:lnTo>
                  <a:pt x="604499" y="567372"/>
                </a:lnTo>
                <a:lnTo>
                  <a:pt x="612761" y="566420"/>
                </a:lnTo>
                <a:lnTo>
                  <a:pt x="621659" y="565468"/>
                </a:lnTo>
                <a:lnTo>
                  <a:pt x="630238" y="565150"/>
                </a:lnTo>
                <a:close/>
                <a:moveTo>
                  <a:pt x="181836" y="158167"/>
                </a:moveTo>
                <a:lnTo>
                  <a:pt x="178980" y="158484"/>
                </a:lnTo>
                <a:lnTo>
                  <a:pt x="176441" y="159119"/>
                </a:lnTo>
                <a:lnTo>
                  <a:pt x="173902" y="160390"/>
                </a:lnTo>
                <a:lnTo>
                  <a:pt x="171681" y="161343"/>
                </a:lnTo>
                <a:lnTo>
                  <a:pt x="169459" y="162613"/>
                </a:lnTo>
                <a:lnTo>
                  <a:pt x="167238" y="163884"/>
                </a:lnTo>
                <a:lnTo>
                  <a:pt x="165651" y="165789"/>
                </a:lnTo>
                <a:lnTo>
                  <a:pt x="164065" y="167695"/>
                </a:lnTo>
                <a:lnTo>
                  <a:pt x="162478" y="169918"/>
                </a:lnTo>
                <a:lnTo>
                  <a:pt x="161209" y="171824"/>
                </a:lnTo>
                <a:lnTo>
                  <a:pt x="159939" y="174364"/>
                </a:lnTo>
                <a:lnTo>
                  <a:pt x="159305" y="176588"/>
                </a:lnTo>
                <a:lnTo>
                  <a:pt x="158352" y="179128"/>
                </a:lnTo>
                <a:lnTo>
                  <a:pt x="158035" y="181669"/>
                </a:lnTo>
                <a:lnTo>
                  <a:pt x="157718" y="184210"/>
                </a:lnTo>
                <a:lnTo>
                  <a:pt x="157718" y="1440334"/>
                </a:lnTo>
                <a:lnTo>
                  <a:pt x="158352" y="1447639"/>
                </a:lnTo>
                <a:lnTo>
                  <a:pt x="159622" y="1454944"/>
                </a:lnTo>
                <a:lnTo>
                  <a:pt x="161526" y="1463202"/>
                </a:lnTo>
                <a:lnTo>
                  <a:pt x="164065" y="1471142"/>
                </a:lnTo>
                <a:lnTo>
                  <a:pt x="167238" y="1479717"/>
                </a:lnTo>
                <a:lnTo>
                  <a:pt x="171363" y="1488610"/>
                </a:lnTo>
                <a:lnTo>
                  <a:pt x="175806" y="1497185"/>
                </a:lnTo>
                <a:lnTo>
                  <a:pt x="181201" y="1506078"/>
                </a:lnTo>
                <a:lnTo>
                  <a:pt x="187230" y="1514336"/>
                </a:lnTo>
                <a:lnTo>
                  <a:pt x="193577" y="1522594"/>
                </a:lnTo>
                <a:lnTo>
                  <a:pt x="200876" y="1530534"/>
                </a:lnTo>
                <a:lnTo>
                  <a:pt x="208492" y="1538156"/>
                </a:lnTo>
                <a:lnTo>
                  <a:pt x="216743" y="1545143"/>
                </a:lnTo>
                <a:lnTo>
                  <a:pt x="225629" y="1551178"/>
                </a:lnTo>
                <a:lnTo>
                  <a:pt x="230389" y="1554354"/>
                </a:lnTo>
                <a:lnTo>
                  <a:pt x="235149" y="1557212"/>
                </a:lnTo>
                <a:lnTo>
                  <a:pt x="239909" y="1559753"/>
                </a:lnTo>
                <a:lnTo>
                  <a:pt x="244669" y="1561976"/>
                </a:lnTo>
                <a:lnTo>
                  <a:pt x="1018979" y="1561976"/>
                </a:lnTo>
                <a:lnTo>
                  <a:pt x="1018979" y="1559436"/>
                </a:lnTo>
                <a:lnTo>
                  <a:pt x="1028182" y="1554354"/>
                </a:lnTo>
                <a:lnTo>
                  <a:pt x="1037068" y="1548637"/>
                </a:lnTo>
                <a:lnTo>
                  <a:pt x="1045636" y="1542603"/>
                </a:lnTo>
                <a:lnTo>
                  <a:pt x="1053252" y="1535298"/>
                </a:lnTo>
                <a:lnTo>
                  <a:pt x="1060551" y="1527993"/>
                </a:lnTo>
                <a:lnTo>
                  <a:pt x="1067532" y="1520370"/>
                </a:lnTo>
                <a:lnTo>
                  <a:pt x="1073879" y="1512113"/>
                </a:lnTo>
                <a:lnTo>
                  <a:pt x="1079908" y="1504173"/>
                </a:lnTo>
                <a:lnTo>
                  <a:pt x="1084986" y="1495597"/>
                </a:lnTo>
                <a:lnTo>
                  <a:pt x="1089429" y="1487022"/>
                </a:lnTo>
                <a:lnTo>
                  <a:pt x="1093554" y="1479082"/>
                </a:lnTo>
                <a:lnTo>
                  <a:pt x="1096728" y="1470507"/>
                </a:lnTo>
                <a:lnTo>
                  <a:pt x="1099266" y="1462884"/>
                </a:lnTo>
                <a:lnTo>
                  <a:pt x="1101170" y="1454626"/>
                </a:lnTo>
                <a:lnTo>
                  <a:pt x="1102122" y="1447321"/>
                </a:lnTo>
                <a:lnTo>
                  <a:pt x="1102757" y="1440334"/>
                </a:lnTo>
                <a:lnTo>
                  <a:pt x="1102757" y="184210"/>
                </a:lnTo>
                <a:lnTo>
                  <a:pt x="1102122" y="181669"/>
                </a:lnTo>
                <a:lnTo>
                  <a:pt x="1101805" y="179128"/>
                </a:lnTo>
                <a:lnTo>
                  <a:pt x="1101170" y="176588"/>
                </a:lnTo>
                <a:lnTo>
                  <a:pt x="1100536" y="174364"/>
                </a:lnTo>
                <a:lnTo>
                  <a:pt x="1099266" y="171824"/>
                </a:lnTo>
                <a:lnTo>
                  <a:pt x="1097997" y="169918"/>
                </a:lnTo>
                <a:lnTo>
                  <a:pt x="1096410" y="167695"/>
                </a:lnTo>
                <a:lnTo>
                  <a:pt x="1094824" y="165789"/>
                </a:lnTo>
                <a:lnTo>
                  <a:pt x="1092919" y="163884"/>
                </a:lnTo>
                <a:lnTo>
                  <a:pt x="1090698" y="162613"/>
                </a:lnTo>
                <a:lnTo>
                  <a:pt x="1088794" y="161343"/>
                </a:lnTo>
                <a:lnTo>
                  <a:pt x="1086573" y="160390"/>
                </a:lnTo>
                <a:lnTo>
                  <a:pt x="1083716" y="159119"/>
                </a:lnTo>
                <a:lnTo>
                  <a:pt x="1081178" y="158484"/>
                </a:lnTo>
                <a:lnTo>
                  <a:pt x="1078639" y="158167"/>
                </a:lnTo>
                <a:lnTo>
                  <a:pt x="1076100" y="158167"/>
                </a:lnTo>
                <a:lnTo>
                  <a:pt x="184374" y="158167"/>
                </a:lnTo>
                <a:lnTo>
                  <a:pt x="181836" y="158167"/>
                </a:lnTo>
                <a:close/>
                <a:moveTo>
                  <a:pt x="1414463" y="157162"/>
                </a:moveTo>
                <a:lnTo>
                  <a:pt x="2153497" y="157162"/>
                </a:lnTo>
                <a:lnTo>
                  <a:pt x="2161123" y="157162"/>
                </a:lnTo>
                <a:lnTo>
                  <a:pt x="2169066" y="158114"/>
                </a:lnTo>
                <a:lnTo>
                  <a:pt x="2176374" y="158749"/>
                </a:lnTo>
                <a:lnTo>
                  <a:pt x="2183364" y="160337"/>
                </a:lnTo>
                <a:lnTo>
                  <a:pt x="2190671" y="161924"/>
                </a:lnTo>
                <a:lnTo>
                  <a:pt x="2197661" y="163829"/>
                </a:lnTo>
                <a:lnTo>
                  <a:pt x="2204651" y="166052"/>
                </a:lnTo>
                <a:lnTo>
                  <a:pt x="2211324" y="168909"/>
                </a:lnTo>
                <a:lnTo>
                  <a:pt x="2217996" y="172084"/>
                </a:lnTo>
                <a:lnTo>
                  <a:pt x="2224350" y="174942"/>
                </a:lnTo>
                <a:lnTo>
                  <a:pt x="2230387" y="178752"/>
                </a:lnTo>
                <a:lnTo>
                  <a:pt x="2236424" y="182562"/>
                </a:lnTo>
                <a:lnTo>
                  <a:pt x="2242461" y="186689"/>
                </a:lnTo>
                <a:lnTo>
                  <a:pt x="2247862" y="191134"/>
                </a:lnTo>
                <a:lnTo>
                  <a:pt x="2253264" y="195579"/>
                </a:lnTo>
                <a:lnTo>
                  <a:pt x="2258665" y="200659"/>
                </a:lnTo>
                <a:lnTo>
                  <a:pt x="2263431" y="206057"/>
                </a:lnTo>
                <a:lnTo>
                  <a:pt x="2268197" y="211137"/>
                </a:lnTo>
                <a:lnTo>
                  <a:pt x="2272645" y="216852"/>
                </a:lnTo>
                <a:lnTo>
                  <a:pt x="2276776" y="222567"/>
                </a:lnTo>
                <a:lnTo>
                  <a:pt x="2280270" y="228917"/>
                </a:lnTo>
                <a:lnTo>
                  <a:pt x="2284083" y="234949"/>
                </a:lnTo>
                <a:lnTo>
                  <a:pt x="2287261" y="241299"/>
                </a:lnTo>
                <a:lnTo>
                  <a:pt x="2290438" y="247967"/>
                </a:lnTo>
                <a:lnTo>
                  <a:pt x="2292980" y="254634"/>
                </a:lnTo>
                <a:lnTo>
                  <a:pt x="2295204" y="261619"/>
                </a:lnTo>
                <a:lnTo>
                  <a:pt x="2297428" y="268604"/>
                </a:lnTo>
                <a:lnTo>
                  <a:pt x="2298699" y="275589"/>
                </a:lnTo>
                <a:lnTo>
                  <a:pt x="2300287" y="282892"/>
                </a:lnTo>
                <a:lnTo>
                  <a:pt x="2300923" y="290512"/>
                </a:lnTo>
                <a:lnTo>
                  <a:pt x="2301876" y="297814"/>
                </a:lnTo>
                <a:lnTo>
                  <a:pt x="2301876" y="305434"/>
                </a:lnTo>
                <a:lnTo>
                  <a:pt x="2301876" y="1484630"/>
                </a:lnTo>
                <a:lnTo>
                  <a:pt x="2301876" y="1497013"/>
                </a:lnTo>
                <a:lnTo>
                  <a:pt x="2300923" y="1509078"/>
                </a:lnTo>
                <a:lnTo>
                  <a:pt x="2299652" y="1521143"/>
                </a:lnTo>
                <a:lnTo>
                  <a:pt x="2298063" y="1533208"/>
                </a:lnTo>
                <a:lnTo>
                  <a:pt x="2295839" y="1544638"/>
                </a:lnTo>
                <a:lnTo>
                  <a:pt x="2292980" y="1555433"/>
                </a:lnTo>
                <a:lnTo>
                  <a:pt x="2289802" y="1566545"/>
                </a:lnTo>
                <a:lnTo>
                  <a:pt x="2285990" y="1577340"/>
                </a:lnTo>
                <a:lnTo>
                  <a:pt x="2281859" y="1587500"/>
                </a:lnTo>
                <a:lnTo>
                  <a:pt x="2277093" y="1597660"/>
                </a:lnTo>
                <a:lnTo>
                  <a:pt x="2271374" y="1607503"/>
                </a:lnTo>
                <a:lnTo>
                  <a:pt x="2265655" y="1616710"/>
                </a:lnTo>
                <a:lnTo>
                  <a:pt x="2259300" y="1625918"/>
                </a:lnTo>
                <a:lnTo>
                  <a:pt x="2252310" y="1634808"/>
                </a:lnTo>
                <a:lnTo>
                  <a:pt x="2244685" y="1643063"/>
                </a:lnTo>
                <a:lnTo>
                  <a:pt x="2236424" y="1651000"/>
                </a:lnTo>
                <a:lnTo>
                  <a:pt x="2227846" y="1658938"/>
                </a:lnTo>
                <a:lnTo>
                  <a:pt x="2218631" y="1665923"/>
                </a:lnTo>
                <a:lnTo>
                  <a:pt x="2208782" y="1672908"/>
                </a:lnTo>
                <a:lnTo>
                  <a:pt x="2198297" y="1678940"/>
                </a:lnTo>
                <a:lnTo>
                  <a:pt x="2187494" y="1684973"/>
                </a:lnTo>
                <a:lnTo>
                  <a:pt x="2176056" y="1690370"/>
                </a:lnTo>
                <a:lnTo>
                  <a:pt x="2163664" y="1695450"/>
                </a:lnTo>
                <a:lnTo>
                  <a:pt x="2150955" y="1700213"/>
                </a:lnTo>
                <a:lnTo>
                  <a:pt x="2137611" y="1704023"/>
                </a:lnTo>
                <a:lnTo>
                  <a:pt x="2123631" y="1707515"/>
                </a:lnTo>
                <a:lnTo>
                  <a:pt x="2108698" y="1710373"/>
                </a:lnTo>
                <a:lnTo>
                  <a:pt x="2093764" y="1712913"/>
                </a:lnTo>
                <a:lnTo>
                  <a:pt x="2077878" y="1715135"/>
                </a:lnTo>
                <a:lnTo>
                  <a:pt x="2061038" y="1716405"/>
                </a:lnTo>
                <a:lnTo>
                  <a:pt x="2044199" y="1717358"/>
                </a:lnTo>
                <a:lnTo>
                  <a:pt x="2026406" y="1717675"/>
                </a:lnTo>
                <a:lnTo>
                  <a:pt x="1563159" y="1717675"/>
                </a:lnTo>
                <a:lnTo>
                  <a:pt x="1551721" y="1717358"/>
                </a:lnTo>
                <a:lnTo>
                  <a:pt x="1540601" y="1716723"/>
                </a:lnTo>
                <a:lnTo>
                  <a:pt x="1529163" y="1715453"/>
                </a:lnTo>
                <a:lnTo>
                  <a:pt x="1518042" y="1714500"/>
                </a:lnTo>
                <a:lnTo>
                  <a:pt x="1506922" y="1712913"/>
                </a:lnTo>
                <a:lnTo>
                  <a:pt x="1495801" y="1710690"/>
                </a:lnTo>
                <a:lnTo>
                  <a:pt x="1485634" y="1709103"/>
                </a:lnTo>
                <a:lnTo>
                  <a:pt x="1475149" y="1706880"/>
                </a:lnTo>
                <a:lnTo>
                  <a:pt x="1456085" y="1701800"/>
                </a:lnTo>
                <a:lnTo>
                  <a:pt x="1439246" y="1697038"/>
                </a:lnTo>
                <a:lnTo>
                  <a:pt x="1424948" y="1692593"/>
                </a:lnTo>
                <a:lnTo>
                  <a:pt x="1414463" y="1688783"/>
                </a:lnTo>
                <a:lnTo>
                  <a:pt x="1414463" y="1342708"/>
                </a:lnTo>
                <a:lnTo>
                  <a:pt x="1416687" y="1347470"/>
                </a:lnTo>
                <a:lnTo>
                  <a:pt x="1419229" y="1352233"/>
                </a:lnTo>
                <a:lnTo>
                  <a:pt x="1422088" y="1357630"/>
                </a:lnTo>
                <a:lnTo>
                  <a:pt x="1425583" y="1362393"/>
                </a:lnTo>
                <a:lnTo>
                  <a:pt x="1429078" y="1367473"/>
                </a:lnTo>
                <a:lnTo>
                  <a:pt x="1433209" y="1372235"/>
                </a:lnTo>
                <a:lnTo>
                  <a:pt x="1437657" y="1376998"/>
                </a:lnTo>
                <a:lnTo>
                  <a:pt x="1442105" y="1381760"/>
                </a:lnTo>
                <a:lnTo>
                  <a:pt x="1446871" y="1386523"/>
                </a:lnTo>
                <a:lnTo>
                  <a:pt x="1451637" y="1390968"/>
                </a:lnTo>
                <a:lnTo>
                  <a:pt x="1456721" y="1395413"/>
                </a:lnTo>
                <a:lnTo>
                  <a:pt x="1462440" y="1399540"/>
                </a:lnTo>
                <a:lnTo>
                  <a:pt x="1467523" y="1403350"/>
                </a:lnTo>
                <a:lnTo>
                  <a:pt x="1472925" y="1406525"/>
                </a:lnTo>
                <a:lnTo>
                  <a:pt x="1478644" y="1410018"/>
                </a:lnTo>
                <a:lnTo>
                  <a:pt x="1484045" y="1412558"/>
                </a:lnTo>
                <a:lnTo>
                  <a:pt x="1484045" y="1413510"/>
                </a:lnTo>
                <a:lnTo>
                  <a:pt x="2108062" y="1413510"/>
                </a:lnTo>
                <a:lnTo>
                  <a:pt x="2108062" y="1410335"/>
                </a:lnTo>
                <a:lnTo>
                  <a:pt x="2115370" y="1406208"/>
                </a:lnTo>
                <a:lnTo>
                  <a:pt x="2122360" y="1401763"/>
                </a:lnTo>
                <a:lnTo>
                  <a:pt x="2129032" y="1396683"/>
                </a:lnTo>
                <a:lnTo>
                  <a:pt x="2135387" y="1390968"/>
                </a:lnTo>
                <a:lnTo>
                  <a:pt x="2141106" y="1385253"/>
                </a:lnTo>
                <a:lnTo>
                  <a:pt x="2146825" y="1378903"/>
                </a:lnTo>
                <a:lnTo>
                  <a:pt x="2151909" y="1372235"/>
                </a:lnTo>
                <a:lnTo>
                  <a:pt x="2156357" y="1365568"/>
                </a:lnTo>
                <a:lnTo>
                  <a:pt x="2160805" y="1358900"/>
                </a:lnTo>
                <a:lnTo>
                  <a:pt x="2163982" y="1352233"/>
                </a:lnTo>
                <a:lnTo>
                  <a:pt x="2167477" y="1345883"/>
                </a:lnTo>
                <a:lnTo>
                  <a:pt x="2170019" y="1339215"/>
                </a:lnTo>
                <a:lnTo>
                  <a:pt x="2172243" y="1332865"/>
                </a:lnTo>
                <a:lnTo>
                  <a:pt x="2173832" y="1326515"/>
                </a:lnTo>
                <a:lnTo>
                  <a:pt x="2174467" y="1320800"/>
                </a:lnTo>
                <a:lnTo>
                  <a:pt x="2174785" y="1315085"/>
                </a:lnTo>
                <a:lnTo>
                  <a:pt x="2174785" y="305434"/>
                </a:lnTo>
                <a:lnTo>
                  <a:pt x="2174467" y="301307"/>
                </a:lnTo>
                <a:lnTo>
                  <a:pt x="2172879" y="297497"/>
                </a:lnTo>
                <a:lnTo>
                  <a:pt x="2171290" y="293687"/>
                </a:lnTo>
                <a:lnTo>
                  <a:pt x="2168430" y="290829"/>
                </a:lnTo>
                <a:lnTo>
                  <a:pt x="2165571" y="288289"/>
                </a:lnTo>
                <a:lnTo>
                  <a:pt x="2162076" y="286067"/>
                </a:lnTo>
                <a:lnTo>
                  <a:pt x="2157945" y="284797"/>
                </a:lnTo>
                <a:lnTo>
                  <a:pt x="2153497" y="284479"/>
                </a:lnTo>
                <a:lnTo>
                  <a:pt x="1414463" y="284479"/>
                </a:lnTo>
                <a:lnTo>
                  <a:pt x="1414463" y="157162"/>
                </a:lnTo>
                <a:close/>
                <a:moveTo>
                  <a:pt x="184374" y="0"/>
                </a:moveTo>
                <a:lnTo>
                  <a:pt x="1076100" y="0"/>
                </a:lnTo>
                <a:lnTo>
                  <a:pt x="1085621" y="317"/>
                </a:lnTo>
                <a:lnTo>
                  <a:pt x="1094824" y="953"/>
                </a:lnTo>
                <a:lnTo>
                  <a:pt x="1104026" y="1905"/>
                </a:lnTo>
                <a:lnTo>
                  <a:pt x="1113229" y="3494"/>
                </a:lnTo>
                <a:lnTo>
                  <a:pt x="1122115" y="5717"/>
                </a:lnTo>
                <a:lnTo>
                  <a:pt x="1131000" y="8258"/>
                </a:lnTo>
                <a:lnTo>
                  <a:pt x="1139568" y="11434"/>
                </a:lnTo>
                <a:lnTo>
                  <a:pt x="1147502" y="14610"/>
                </a:lnTo>
                <a:lnTo>
                  <a:pt x="1156070" y="18421"/>
                </a:lnTo>
                <a:lnTo>
                  <a:pt x="1163686" y="22232"/>
                </a:lnTo>
                <a:lnTo>
                  <a:pt x="1171620" y="26679"/>
                </a:lnTo>
                <a:lnTo>
                  <a:pt x="1178919" y="31443"/>
                </a:lnTo>
                <a:lnTo>
                  <a:pt x="1186217" y="36842"/>
                </a:lnTo>
                <a:lnTo>
                  <a:pt x="1193199" y="42241"/>
                </a:lnTo>
                <a:lnTo>
                  <a:pt x="1199863" y="47640"/>
                </a:lnTo>
                <a:lnTo>
                  <a:pt x="1206210" y="53993"/>
                </a:lnTo>
                <a:lnTo>
                  <a:pt x="1212557" y="60345"/>
                </a:lnTo>
                <a:lnTo>
                  <a:pt x="1218269" y="67014"/>
                </a:lnTo>
                <a:lnTo>
                  <a:pt x="1223981" y="74002"/>
                </a:lnTo>
                <a:lnTo>
                  <a:pt x="1229058" y="81306"/>
                </a:lnTo>
                <a:lnTo>
                  <a:pt x="1233818" y="88611"/>
                </a:lnTo>
                <a:lnTo>
                  <a:pt x="1238261" y="96551"/>
                </a:lnTo>
                <a:lnTo>
                  <a:pt x="1242387" y="104492"/>
                </a:lnTo>
                <a:lnTo>
                  <a:pt x="1245877" y="112749"/>
                </a:lnTo>
                <a:lnTo>
                  <a:pt x="1249368" y="121325"/>
                </a:lnTo>
                <a:lnTo>
                  <a:pt x="1252224" y="129582"/>
                </a:lnTo>
                <a:lnTo>
                  <a:pt x="1254446" y="138475"/>
                </a:lnTo>
                <a:lnTo>
                  <a:pt x="1256667" y="147368"/>
                </a:lnTo>
                <a:lnTo>
                  <a:pt x="1258254" y="156261"/>
                </a:lnTo>
                <a:lnTo>
                  <a:pt x="1259523" y="165472"/>
                </a:lnTo>
                <a:lnTo>
                  <a:pt x="1259840" y="175000"/>
                </a:lnTo>
                <a:lnTo>
                  <a:pt x="1260475" y="184210"/>
                </a:lnTo>
                <a:lnTo>
                  <a:pt x="1260475" y="1651541"/>
                </a:lnTo>
                <a:lnTo>
                  <a:pt x="1259840" y="1667103"/>
                </a:lnTo>
                <a:lnTo>
                  <a:pt x="1259206" y="1682348"/>
                </a:lnTo>
                <a:lnTo>
                  <a:pt x="1257936" y="1696958"/>
                </a:lnTo>
                <a:lnTo>
                  <a:pt x="1255715" y="1711886"/>
                </a:lnTo>
                <a:lnTo>
                  <a:pt x="1252542" y="1725860"/>
                </a:lnTo>
                <a:lnTo>
                  <a:pt x="1249368" y="1739835"/>
                </a:lnTo>
                <a:lnTo>
                  <a:pt x="1245243" y="1753492"/>
                </a:lnTo>
                <a:lnTo>
                  <a:pt x="1240483" y="1766831"/>
                </a:lnTo>
                <a:lnTo>
                  <a:pt x="1235405" y="1779535"/>
                </a:lnTo>
                <a:lnTo>
                  <a:pt x="1229376" y="1792239"/>
                </a:lnTo>
                <a:lnTo>
                  <a:pt x="1222712" y="1804308"/>
                </a:lnTo>
                <a:lnTo>
                  <a:pt x="1215413" y="1816060"/>
                </a:lnTo>
                <a:lnTo>
                  <a:pt x="1207162" y="1827493"/>
                </a:lnTo>
                <a:lnTo>
                  <a:pt x="1198594" y="1838292"/>
                </a:lnTo>
                <a:lnTo>
                  <a:pt x="1189391" y="1848773"/>
                </a:lnTo>
                <a:lnTo>
                  <a:pt x="1179236" y="1858619"/>
                </a:lnTo>
                <a:lnTo>
                  <a:pt x="1168129" y="1868147"/>
                </a:lnTo>
                <a:lnTo>
                  <a:pt x="1156705" y="1877040"/>
                </a:lnTo>
                <a:lnTo>
                  <a:pt x="1144646" y="1885615"/>
                </a:lnTo>
                <a:lnTo>
                  <a:pt x="1131635" y="1893555"/>
                </a:lnTo>
                <a:lnTo>
                  <a:pt x="1117989" y="1900860"/>
                </a:lnTo>
                <a:lnTo>
                  <a:pt x="1103709" y="1907530"/>
                </a:lnTo>
                <a:lnTo>
                  <a:pt x="1088794" y="1913882"/>
                </a:lnTo>
                <a:lnTo>
                  <a:pt x="1072927" y="1919599"/>
                </a:lnTo>
                <a:lnTo>
                  <a:pt x="1056108" y="1924680"/>
                </a:lnTo>
                <a:lnTo>
                  <a:pt x="1038654" y="1929127"/>
                </a:lnTo>
                <a:lnTo>
                  <a:pt x="1020566" y="1932620"/>
                </a:lnTo>
                <a:lnTo>
                  <a:pt x="1001526" y="1936114"/>
                </a:lnTo>
                <a:lnTo>
                  <a:pt x="981851" y="1938337"/>
                </a:lnTo>
                <a:lnTo>
                  <a:pt x="961541" y="1940243"/>
                </a:lnTo>
                <a:lnTo>
                  <a:pt x="940279" y="1941196"/>
                </a:lnTo>
                <a:lnTo>
                  <a:pt x="918065" y="1941513"/>
                </a:lnTo>
                <a:lnTo>
                  <a:pt x="342410" y="1941513"/>
                </a:lnTo>
                <a:lnTo>
                  <a:pt x="321148" y="1941196"/>
                </a:lnTo>
                <a:lnTo>
                  <a:pt x="300839" y="1940243"/>
                </a:lnTo>
                <a:lnTo>
                  <a:pt x="280846" y="1938337"/>
                </a:lnTo>
                <a:lnTo>
                  <a:pt x="261806" y="1936114"/>
                </a:lnTo>
                <a:lnTo>
                  <a:pt x="242765" y="1932938"/>
                </a:lnTo>
                <a:lnTo>
                  <a:pt x="225311" y="1929444"/>
                </a:lnTo>
                <a:lnTo>
                  <a:pt x="208175" y="1924998"/>
                </a:lnTo>
                <a:lnTo>
                  <a:pt x="191673" y="1920234"/>
                </a:lnTo>
                <a:lnTo>
                  <a:pt x="175806" y="1914517"/>
                </a:lnTo>
                <a:lnTo>
                  <a:pt x="160574" y="1908800"/>
                </a:lnTo>
                <a:lnTo>
                  <a:pt x="146294" y="1902130"/>
                </a:lnTo>
                <a:lnTo>
                  <a:pt x="132648" y="1894825"/>
                </a:lnTo>
                <a:lnTo>
                  <a:pt x="119954" y="1886885"/>
                </a:lnTo>
                <a:lnTo>
                  <a:pt x="107261" y="1878628"/>
                </a:lnTo>
                <a:lnTo>
                  <a:pt x="95836" y="1869735"/>
                </a:lnTo>
                <a:lnTo>
                  <a:pt x="84730" y="1860524"/>
                </a:lnTo>
                <a:lnTo>
                  <a:pt x="74575" y="1850361"/>
                </a:lnTo>
                <a:lnTo>
                  <a:pt x="64737" y="1840198"/>
                </a:lnTo>
                <a:lnTo>
                  <a:pt x="55534" y="1829399"/>
                </a:lnTo>
                <a:lnTo>
                  <a:pt x="47601" y="1817965"/>
                </a:lnTo>
                <a:lnTo>
                  <a:pt x="39985" y="1806532"/>
                </a:lnTo>
                <a:lnTo>
                  <a:pt x="32686" y="1794463"/>
                </a:lnTo>
                <a:lnTo>
                  <a:pt x="26656" y="1781758"/>
                </a:lnTo>
                <a:lnTo>
                  <a:pt x="20944" y="1768419"/>
                </a:lnTo>
                <a:lnTo>
                  <a:pt x="16184" y="1755397"/>
                </a:lnTo>
                <a:lnTo>
                  <a:pt x="11741" y="1741740"/>
                </a:lnTo>
                <a:lnTo>
                  <a:pt x="8251" y="1727131"/>
                </a:lnTo>
                <a:lnTo>
                  <a:pt x="5077" y="1712838"/>
                </a:lnTo>
                <a:lnTo>
                  <a:pt x="2856" y="1698229"/>
                </a:lnTo>
                <a:lnTo>
                  <a:pt x="1269" y="1682984"/>
                </a:lnTo>
                <a:lnTo>
                  <a:pt x="317" y="1667421"/>
                </a:lnTo>
                <a:lnTo>
                  <a:pt x="0" y="1651541"/>
                </a:lnTo>
                <a:lnTo>
                  <a:pt x="0" y="184210"/>
                </a:lnTo>
                <a:lnTo>
                  <a:pt x="0" y="175000"/>
                </a:lnTo>
                <a:lnTo>
                  <a:pt x="634" y="165472"/>
                </a:lnTo>
                <a:lnTo>
                  <a:pt x="1904" y="156261"/>
                </a:lnTo>
                <a:lnTo>
                  <a:pt x="3808" y="147368"/>
                </a:lnTo>
                <a:lnTo>
                  <a:pt x="6029" y="138475"/>
                </a:lnTo>
                <a:lnTo>
                  <a:pt x="8251" y="129582"/>
                </a:lnTo>
                <a:lnTo>
                  <a:pt x="11107" y="121325"/>
                </a:lnTo>
                <a:lnTo>
                  <a:pt x="14280" y="112749"/>
                </a:lnTo>
                <a:lnTo>
                  <a:pt x="18088" y="104492"/>
                </a:lnTo>
                <a:lnTo>
                  <a:pt x="22214" y="96551"/>
                </a:lnTo>
                <a:lnTo>
                  <a:pt x="26656" y="88611"/>
                </a:lnTo>
                <a:lnTo>
                  <a:pt x="31416" y="81306"/>
                </a:lnTo>
                <a:lnTo>
                  <a:pt x="36494" y="74002"/>
                </a:lnTo>
                <a:lnTo>
                  <a:pt x="41889" y="67014"/>
                </a:lnTo>
                <a:lnTo>
                  <a:pt x="47918" y="60345"/>
                </a:lnTo>
                <a:lnTo>
                  <a:pt x="53948" y="53993"/>
                </a:lnTo>
                <a:lnTo>
                  <a:pt x="60612" y="47640"/>
                </a:lnTo>
                <a:lnTo>
                  <a:pt x="66959" y="42241"/>
                </a:lnTo>
                <a:lnTo>
                  <a:pt x="74257" y="36842"/>
                </a:lnTo>
                <a:lnTo>
                  <a:pt x="81556" y="31443"/>
                </a:lnTo>
                <a:lnTo>
                  <a:pt x="88855" y="26679"/>
                </a:lnTo>
                <a:lnTo>
                  <a:pt x="96471" y="22232"/>
                </a:lnTo>
                <a:lnTo>
                  <a:pt x="104405" y="18421"/>
                </a:lnTo>
                <a:lnTo>
                  <a:pt x="112338" y="14610"/>
                </a:lnTo>
                <a:lnTo>
                  <a:pt x="120906" y="11434"/>
                </a:lnTo>
                <a:lnTo>
                  <a:pt x="129475" y="8258"/>
                </a:lnTo>
                <a:lnTo>
                  <a:pt x="138360" y="5717"/>
                </a:lnTo>
                <a:lnTo>
                  <a:pt x="146928" y="3494"/>
                </a:lnTo>
                <a:lnTo>
                  <a:pt x="156131" y="1905"/>
                </a:lnTo>
                <a:lnTo>
                  <a:pt x="165651" y="953"/>
                </a:lnTo>
                <a:lnTo>
                  <a:pt x="174854" y="317"/>
                </a:lnTo>
                <a:lnTo>
                  <a:pt x="184374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anchor="ctr">
            <a:normAutofit/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57" name="KSO_Shape"/>
          <p:cNvSpPr/>
          <p:nvPr>
            <p:custDataLst>
              <p:tags r:id="rId10"/>
            </p:custDataLst>
          </p:nvPr>
        </p:nvSpPr>
        <p:spPr>
          <a:xfrm>
            <a:off x="6899730" y="2127676"/>
            <a:ext cx="528890" cy="492748"/>
          </a:xfrm>
          <a:custGeom>
            <a:rect l="l" t="t" r="r" b="b"/>
            <a:pathLst>
              <a:path w="969654" h="903533">
                <a:moveTo>
                  <a:pt x="813088" y="487443"/>
                </a:moveTo>
                <a:cubicBezTo>
                  <a:pt x="793206" y="487443"/>
                  <a:pt x="777088" y="503561"/>
                  <a:pt x="777088" y="523443"/>
                </a:cubicBezTo>
                <a:cubicBezTo>
                  <a:pt x="777088" y="543325"/>
                  <a:pt x="793206" y="559443"/>
                  <a:pt x="813088" y="559443"/>
                </a:cubicBezTo>
                <a:cubicBezTo>
                  <a:pt x="832970" y="559443"/>
                  <a:pt x="849088" y="543325"/>
                  <a:pt x="849088" y="523443"/>
                </a:cubicBezTo>
                <a:cubicBezTo>
                  <a:pt x="849088" y="503561"/>
                  <a:pt x="832970" y="487443"/>
                  <a:pt x="813088" y="487443"/>
                </a:cubicBezTo>
                <a:close/>
                <a:moveTo>
                  <a:pt x="606961" y="487443"/>
                </a:moveTo>
                <a:cubicBezTo>
                  <a:pt x="587079" y="487443"/>
                  <a:pt x="570961" y="503561"/>
                  <a:pt x="570961" y="523443"/>
                </a:cubicBezTo>
                <a:cubicBezTo>
                  <a:pt x="570961" y="543325"/>
                  <a:pt x="587079" y="559443"/>
                  <a:pt x="606961" y="559443"/>
                </a:cubicBezTo>
                <a:cubicBezTo>
                  <a:pt x="626843" y="559443"/>
                  <a:pt x="642961" y="543325"/>
                  <a:pt x="642961" y="523443"/>
                </a:cubicBezTo>
                <a:cubicBezTo>
                  <a:pt x="642961" y="503561"/>
                  <a:pt x="626843" y="487443"/>
                  <a:pt x="606961" y="487443"/>
                </a:cubicBezTo>
                <a:close/>
                <a:moveTo>
                  <a:pt x="691345" y="336511"/>
                </a:moveTo>
                <a:cubicBezTo>
                  <a:pt x="769490" y="335080"/>
                  <a:pt x="847112" y="364668"/>
                  <a:pt x="901758" y="422110"/>
                </a:cubicBezTo>
                <a:cubicBezTo>
                  <a:pt x="999759" y="525126"/>
                  <a:pt x="990612" y="681640"/>
                  <a:pt x="881173" y="774306"/>
                </a:cubicBezTo>
                <a:lnTo>
                  <a:pt x="905846" y="903534"/>
                </a:lnTo>
                <a:lnTo>
                  <a:pt x="792422" y="824563"/>
                </a:lnTo>
                <a:cubicBezTo>
                  <a:pt x="666952" y="867914"/>
                  <a:pt x="525982" y="820668"/>
                  <a:pt x="459770" y="713074"/>
                </a:cubicBezTo>
                <a:cubicBezTo>
                  <a:pt x="386891" y="594648"/>
                  <a:pt x="429055" y="444146"/>
                  <a:pt x="554971" y="373268"/>
                </a:cubicBezTo>
                <a:cubicBezTo>
                  <a:pt x="597384" y="349394"/>
                  <a:pt x="644458" y="337369"/>
                  <a:pt x="691345" y="336511"/>
                </a:cubicBezTo>
                <a:close/>
                <a:moveTo>
                  <a:pt x="547874" y="187267"/>
                </a:moveTo>
                <a:cubicBezTo>
                  <a:pt x="518051" y="187267"/>
                  <a:pt x="493874" y="211444"/>
                  <a:pt x="493874" y="241267"/>
                </a:cubicBezTo>
                <a:cubicBezTo>
                  <a:pt x="493874" y="271090"/>
                  <a:pt x="518051" y="295267"/>
                  <a:pt x="547874" y="295267"/>
                </a:cubicBezTo>
                <a:cubicBezTo>
                  <a:pt x="577697" y="295267"/>
                  <a:pt x="601874" y="271090"/>
                  <a:pt x="601874" y="241267"/>
                </a:cubicBezTo>
                <a:cubicBezTo>
                  <a:pt x="601874" y="211444"/>
                  <a:pt x="577697" y="187267"/>
                  <a:pt x="547874" y="187267"/>
                </a:cubicBezTo>
                <a:close/>
                <a:moveTo>
                  <a:pt x="294449" y="187267"/>
                </a:moveTo>
                <a:cubicBezTo>
                  <a:pt x="264626" y="187267"/>
                  <a:pt x="240449" y="211444"/>
                  <a:pt x="240449" y="241267"/>
                </a:cubicBezTo>
                <a:cubicBezTo>
                  <a:pt x="240449" y="271090"/>
                  <a:pt x="264626" y="295267"/>
                  <a:pt x="294449" y="295267"/>
                </a:cubicBezTo>
                <a:cubicBezTo>
                  <a:pt x="324272" y="295267"/>
                  <a:pt x="348449" y="271090"/>
                  <a:pt x="348449" y="241267"/>
                </a:cubicBezTo>
                <a:cubicBezTo>
                  <a:pt x="348449" y="211444"/>
                  <a:pt x="324272" y="187267"/>
                  <a:pt x="294449" y="187267"/>
                </a:cubicBezTo>
                <a:close/>
                <a:moveTo>
                  <a:pt x="408549" y="168"/>
                </a:moveTo>
                <a:cubicBezTo>
                  <a:pt x="456533" y="-1113"/>
                  <a:pt x="505397" y="4870"/>
                  <a:pt x="553141" y="18800"/>
                </a:cubicBezTo>
                <a:cubicBezTo>
                  <a:pt x="730896" y="70663"/>
                  <a:pt x="843952" y="217556"/>
                  <a:pt x="840274" y="375462"/>
                </a:cubicBezTo>
                <a:cubicBezTo>
                  <a:pt x="754752" y="310337"/>
                  <a:pt x="632797" y="302687"/>
                  <a:pt x="535419" y="357502"/>
                </a:cubicBezTo>
                <a:cubicBezTo>
                  <a:pt x="409503" y="428380"/>
                  <a:pt x="367339" y="578882"/>
                  <a:pt x="440218" y="697308"/>
                </a:cubicBezTo>
                <a:cubicBezTo>
                  <a:pt x="450352" y="713775"/>
                  <a:pt x="462237" y="728829"/>
                  <a:pt x="478397" y="739559"/>
                </a:cubicBezTo>
                <a:cubicBezTo>
                  <a:pt x="442192" y="745523"/>
                  <a:pt x="404623" y="745773"/>
                  <a:pt x="366675" y="741395"/>
                </a:cubicBezTo>
                <a:lnTo>
                  <a:pt x="245711" y="837584"/>
                </a:lnTo>
                <a:lnTo>
                  <a:pt x="214226" y="696474"/>
                </a:lnTo>
                <a:cubicBezTo>
                  <a:pt x="11680" y="595442"/>
                  <a:pt x="-59861" y="368389"/>
                  <a:pt x="54436" y="189343"/>
                </a:cubicBezTo>
                <a:cubicBezTo>
                  <a:pt x="128564" y="73222"/>
                  <a:pt x="264598" y="4010"/>
                  <a:pt x="408549" y="168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58" name="KSO_Shape"/>
          <p:cNvSpPr/>
          <p:nvPr>
            <p:custDataLst>
              <p:tags r:id="rId11"/>
            </p:custDataLst>
          </p:nvPr>
        </p:nvSpPr>
        <p:spPr bwMode="auto">
          <a:xfrm>
            <a:off x="1974521" y="4491994"/>
            <a:ext cx="495419" cy="407067"/>
          </a:xfrm>
          <a:custGeom>
            <a:rect l="0" t="0" r="r" b="b"/>
            <a:pathLst>
              <a:path w="1903411" h="1563688">
                <a:moveTo>
                  <a:pt x="872180" y="1544638"/>
                </a:moveTo>
                <a:lnTo>
                  <a:pt x="875675" y="1544638"/>
                </a:lnTo>
                <a:lnTo>
                  <a:pt x="1859905" y="1544638"/>
                </a:lnTo>
                <a:lnTo>
                  <a:pt x="1863400" y="1544638"/>
                </a:lnTo>
                <a:lnTo>
                  <a:pt x="1866577" y="1545233"/>
                </a:lnTo>
                <a:lnTo>
                  <a:pt x="1869118" y="1545829"/>
                </a:lnTo>
                <a:lnTo>
                  <a:pt x="1871660" y="1546722"/>
                </a:lnTo>
                <a:lnTo>
                  <a:pt x="1873884" y="1547912"/>
                </a:lnTo>
                <a:lnTo>
                  <a:pt x="1875154" y="1549103"/>
                </a:lnTo>
                <a:lnTo>
                  <a:pt x="1876107" y="1550591"/>
                </a:lnTo>
                <a:lnTo>
                  <a:pt x="1876425" y="1552079"/>
                </a:lnTo>
                <a:lnTo>
                  <a:pt x="1876425" y="1555651"/>
                </a:lnTo>
                <a:lnTo>
                  <a:pt x="1876107" y="1557140"/>
                </a:lnTo>
                <a:lnTo>
                  <a:pt x="1875154" y="1558926"/>
                </a:lnTo>
                <a:lnTo>
                  <a:pt x="1873884" y="1560116"/>
                </a:lnTo>
                <a:lnTo>
                  <a:pt x="1871660" y="1561307"/>
                </a:lnTo>
                <a:lnTo>
                  <a:pt x="1869118" y="1562200"/>
                </a:lnTo>
                <a:lnTo>
                  <a:pt x="1866577" y="1563093"/>
                </a:lnTo>
                <a:lnTo>
                  <a:pt x="1863400" y="1563390"/>
                </a:lnTo>
                <a:lnTo>
                  <a:pt x="1859905" y="1563688"/>
                </a:lnTo>
                <a:lnTo>
                  <a:pt x="875675" y="1563688"/>
                </a:lnTo>
                <a:lnTo>
                  <a:pt x="872180" y="1563390"/>
                </a:lnTo>
                <a:lnTo>
                  <a:pt x="869003" y="1563093"/>
                </a:lnTo>
                <a:lnTo>
                  <a:pt x="866144" y="1562200"/>
                </a:lnTo>
                <a:lnTo>
                  <a:pt x="863603" y="1561307"/>
                </a:lnTo>
                <a:lnTo>
                  <a:pt x="861696" y="1560116"/>
                </a:lnTo>
                <a:lnTo>
                  <a:pt x="860108" y="1558926"/>
                </a:lnTo>
                <a:lnTo>
                  <a:pt x="859155" y="1557140"/>
                </a:lnTo>
                <a:lnTo>
                  <a:pt x="858837" y="1555651"/>
                </a:lnTo>
                <a:lnTo>
                  <a:pt x="858837" y="1552079"/>
                </a:lnTo>
                <a:lnTo>
                  <a:pt x="859155" y="1550591"/>
                </a:lnTo>
                <a:lnTo>
                  <a:pt x="860108" y="1549103"/>
                </a:lnTo>
                <a:lnTo>
                  <a:pt x="861696" y="1547912"/>
                </a:lnTo>
                <a:lnTo>
                  <a:pt x="863603" y="1546722"/>
                </a:lnTo>
                <a:lnTo>
                  <a:pt x="866144" y="1545829"/>
                </a:lnTo>
                <a:lnTo>
                  <a:pt x="869003" y="1545233"/>
                </a:lnTo>
                <a:lnTo>
                  <a:pt x="872180" y="1544638"/>
                </a:lnTo>
                <a:close/>
                <a:moveTo>
                  <a:pt x="1255848" y="1415770"/>
                </a:moveTo>
                <a:lnTo>
                  <a:pt x="1252677" y="1416407"/>
                </a:lnTo>
                <a:lnTo>
                  <a:pt x="1249823" y="1417361"/>
                </a:lnTo>
                <a:lnTo>
                  <a:pt x="1247286" y="1419271"/>
                </a:lnTo>
                <a:lnTo>
                  <a:pt x="1245383" y="1420862"/>
                </a:lnTo>
                <a:lnTo>
                  <a:pt x="1243797" y="1422771"/>
                </a:lnTo>
                <a:lnTo>
                  <a:pt x="1242529" y="1424680"/>
                </a:lnTo>
                <a:lnTo>
                  <a:pt x="1242212" y="1426908"/>
                </a:lnTo>
                <a:lnTo>
                  <a:pt x="1235235" y="1522691"/>
                </a:lnTo>
                <a:lnTo>
                  <a:pt x="1235235" y="1525237"/>
                </a:lnTo>
                <a:lnTo>
                  <a:pt x="1236186" y="1527146"/>
                </a:lnTo>
                <a:lnTo>
                  <a:pt x="1237772" y="1529056"/>
                </a:lnTo>
                <a:lnTo>
                  <a:pt x="1239675" y="1530647"/>
                </a:lnTo>
                <a:lnTo>
                  <a:pt x="1242212" y="1532238"/>
                </a:lnTo>
                <a:lnTo>
                  <a:pt x="1245066" y="1533193"/>
                </a:lnTo>
                <a:lnTo>
                  <a:pt x="1247920" y="1533829"/>
                </a:lnTo>
                <a:lnTo>
                  <a:pt x="1251408" y="1534147"/>
                </a:lnTo>
                <a:lnTo>
                  <a:pt x="1488299" y="1535738"/>
                </a:lnTo>
                <a:lnTo>
                  <a:pt x="1491787" y="1535738"/>
                </a:lnTo>
                <a:lnTo>
                  <a:pt x="1494641" y="1535102"/>
                </a:lnTo>
                <a:lnTo>
                  <a:pt x="1497813" y="1533829"/>
                </a:lnTo>
                <a:lnTo>
                  <a:pt x="1500032" y="1532556"/>
                </a:lnTo>
                <a:lnTo>
                  <a:pt x="1502252" y="1530965"/>
                </a:lnTo>
                <a:lnTo>
                  <a:pt x="1503521" y="1529056"/>
                </a:lnTo>
                <a:lnTo>
                  <a:pt x="1504472" y="1526828"/>
                </a:lnTo>
                <a:lnTo>
                  <a:pt x="1504789" y="1524601"/>
                </a:lnTo>
                <a:lnTo>
                  <a:pt x="1499715" y="1428181"/>
                </a:lnTo>
                <a:lnTo>
                  <a:pt x="1499398" y="1425953"/>
                </a:lnTo>
                <a:lnTo>
                  <a:pt x="1498130" y="1424044"/>
                </a:lnTo>
                <a:lnTo>
                  <a:pt x="1496227" y="1422134"/>
                </a:lnTo>
                <a:lnTo>
                  <a:pt x="1494324" y="1420543"/>
                </a:lnTo>
                <a:lnTo>
                  <a:pt x="1491787" y="1418952"/>
                </a:lnTo>
                <a:lnTo>
                  <a:pt x="1489250" y="1417679"/>
                </a:lnTo>
                <a:lnTo>
                  <a:pt x="1486396" y="1417043"/>
                </a:lnTo>
                <a:lnTo>
                  <a:pt x="1483225" y="1416725"/>
                </a:lnTo>
                <a:lnTo>
                  <a:pt x="1259019" y="1415770"/>
                </a:lnTo>
                <a:lnTo>
                  <a:pt x="1255848" y="1415770"/>
                </a:lnTo>
                <a:close/>
                <a:moveTo>
                  <a:pt x="1699820" y="1377902"/>
                </a:moveTo>
                <a:lnTo>
                  <a:pt x="1703942" y="1405269"/>
                </a:lnTo>
                <a:lnTo>
                  <a:pt x="1750876" y="1405587"/>
                </a:lnTo>
                <a:lnTo>
                  <a:pt x="1746437" y="1378220"/>
                </a:lnTo>
                <a:lnTo>
                  <a:pt x="1699820" y="1377902"/>
                </a:lnTo>
                <a:close/>
                <a:moveTo>
                  <a:pt x="1636078" y="1377902"/>
                </a:moveTo>
                <a:lnTo>
                  <a:pt x="1639249" y="1404951"/>
                </a:lnTo>
                <a:lnTo>
                  <a:pt x="1686183" y="1405269"/>
                </a:lnTo>
                <a:lnTo>
                  <a:pt x="1682378" y="1377902"/>
                </a:lnTo>
                <a:lnTo>
                  <a:pt x="1636078" y="1377902"/>
                </a:lnTo>
                <a:close/>
                <a:moveTo>
                  <a:pt x="1572019" y="1377584"/>
                </a:moveTo>
                <a:lnTo>
                  <a:pt x="1574239" y="1404633"/>
                </a:lnTo>
                <a:lnTo>
                  <a:pt x="1621490" y="1404951"/>
                </a:lnTo>
                <a:lnTo>
                  <a:pt x="1618636" y="1377584"/>
                </a:lnTo>
                <a:lnTo>
                  <a:pt x="1572019" y="1377584"/>
                </a:lnTo>
                <a:close/>
                <a:moveTo>
                  <a:pt x="1507960" y="1377266"/>
                </a:moveTo>
                <a:lnTo>
                  <a:pt x="1509546" y="1404314"/>
                </a:lnTo>
                <a:lnTo>
                  <a:pt x="1556797" y="1404633"/>
                </a:lnTo>
                <a:lnTo>
                  <a:pt x="1554577" y="1377266"/>
                </a:lnTo>
                <a:lnTo>
                  <a:pt x="1507960" y="1377266"/>
                </a:lnTo>
                <a:close/>
                <a:moveTo>
                  <a:pt x="1443902" y="1376948"/>
                </a:moveTo>
                <a:lnTo>
                  <a:pt x="1444853" y="1403996"/>
                </a:lnTo>
                <a:lnTo>
                  <a:pt x="1491787" y="1403996"/>
                </a:lnTo>
                <a:lnTo>
                  <a:pt x="1490519" y="1377266"/>
                </a:lnTo>
                <a:lnTo>
                  <a:pt x="1443902" y="1376948"/>
                </a:lnTo>
                <a:close/>
                <a:moveTo>
                  <a:pt x="1380160" y="1376629"/>
                </a:moveTo>
                <a:lnTo>
                  <a:pt x="1379843" y="1403678"/>
                </a:lnTo>
                <a:lnTo>
                  <a:pt x="1426777" y="1403996"/>
                </a:lnTo>
                <a:lnTo>
                  <a:pt x="1426460" y="1376948"/>
                </a:lnTo>
                <a:lnTo>
                  <a:pt x="1380160" y="1376629"/>
                </a:lnTo>
                <a:close/>
                <a:moveTo>
                  <a:pt x="1316101" y="1376311"/>
                </a:moveTo>
                <a:lnTo>
                  <a:pt x="1315150" y="1403360"/>
                </a:lnTo>
                <a:lnTo>
                  <a:pt x="1362401" y="1403360"/>
                </a:lnTo>
                <a:lnTo>
                  <a:pt x="1362718" y="1376629"/>
                </a:lnTo>
                <a:lnTo>
                  <a:pt x="1316101" y="1376311"/>
                </a:lnTo>
                <a:close/>
                <a:moveTo>
                  <a:pt x="1252043" y="1375993"/>
                </a:moveTo>
                <a:lnTo>
                  <a:pt x="1250140" y="1403041"/>
                </a:lnTo>
                <a:lnTo>
                  <a:pt x="1297391" y="1403041"/>
                </a:lnTo>
                <a:lnTo>
                  <a:pt x="1298660" y="1376311"/>
                </a:lnTo>
                <a:lnTo>
                  <a:pt x="1252043" y="1375993"/>
                </a:lnTo>
                <a:close/>
                <a:moveTo>
                  <a:pt x="1188301" y="1375675"/>
                </a:moveTo>
                <a:lnTo>
                  <a:pt x="1185764" y="1402723"/>
                </a:lnTo>
                <a:lnTo>
                  <a:pt x="1232698" y="1402723"/>
                </a:lnTo>
                <a:lnTo>
                  <a:pt x="1234601" y="1375993"/>
                </a:lnTo>
                <a:lnTo>
                  <a:pt x="1188301" y="1375675"/>
                </a:lnTo>
                <a:close/>
                <a:moveTo>
                  <a:pt x="1124242" y="1375356"/>
                </a:moveTo>
                <a:lnTo>
                  <a:pt x="1120754" y="1402405"/>
                </a:lnTo>
                <a:lnTo>
                  <a:pt x="1167688" y="1402405"/>
                </a:lnTo>
                <a:lnTo>
                  <a:pt x="1170859" y="1375675"/>
                </a:lnTo>
                <a:lnTo>
                  <a:pt x="1124242" y="1375356"/>
                </a:lnTo>
                <a:close/>
                <a:moveTo>
                  <a:pt x="1060183" y="1375038"/>
                </a:moveTo>
                <a:lnTo>
                  <a:pt x="1056061" y="1402087"/>
                </a:lnTo>
                <a:lnTo>
                  <a:pt x="1102995" y="1402087"/>
                </a:lnTo>
                <a:lnTo>
                  <a:pt x="1106800" y="1375356"/>
                </a:lnTo>
                <a:lnTo>
                  <a:pt x="1060183" y="1375038"/>
                </a:lnTo>
                <a:close/>
                <a:moveTo>
                  <a:pt x="996442" y="1374720"/>
                </a:moveTo>
                <a:lnTo>
                  <a:pt x="991051" y="1401769"/>
                </a:lnTo>
                <a:lnTo>
                  <a:pt x="1038302" y="1401769"/>
                </a:lnTo>
                <a:lnTo>
                  <a:pt x="1042742" y="1375038"/>
                </a:lnTo>
                <a:lnTo>
                  <a:pt x="996442" y="1374720"/>
                </a:lnTo>
                <a:close/>
                <a:moveTo>
                  <a:pt x="394079" y="1340803"/>
                </a:moveTo>
                <a:lnTo>
                  <a:pt x="364253" y="1348105"/>
                </a:lnTo>
                <a:lnTo>
                  <a:pt x="354734" y="1351280"/>
                </a:lnTo>
                <a:lnTo>
                  <a:pt x="367743" y="1359853"/>
                </a:lnTo>
                <a:lnTo>
                  <a:pt x="380752" y="1368743"/>
                </a:lnTo>
                <a:lnTo>
                  <a:pt x="393761" y="1376998"/>
                </a:lnTo>
                <a:lnTo>
                  <a:pt x="407088" y="1385571"/>
                </a:lnTo>
                <a:lnTo>
                  <a:pt x="420414" y="1393191"/>
                </a:lnTo>
                <a:lnTo>
                  <a:pt x="434375" y="1400493"/>
                </a:lnTo>
                <a:lnTo>
                  <a:pt x="448336" y="1408113"/>
                </a:lnTo>
                <a:lnTo>
                  <a:pt x="462297" y="1415098"/>
                </a:lnTo>
                <a:lnTo>
                  <a:pt x="453095" y="1406526"/>
                </a:lnTo>
                <a:lnTo>
                  <a:pt x="444528" y="1397636"/>
                </a:lnTo>
                <a:lnTo>
                  <a:pt x="435644" y="1389063"/>
                </a:lnTo>
                <a:lnTo>
                  <a:pt x="427077" y="1379538"/>
                </a:lnTo>
                <a:lnTo>
                  <a:pt x="418510" y="1370331"/>
                </a:lnTo>
                <a:lnTo>
                  <a:pt x="410261" y="1360488"/>
                </a:lnTo>
                <a:lnTo>
                  <a:pt x="402011" y="1350963"/>
                </a:lnTo>
                <a:lnTo>
                  <a:pt x="394079" y="1340803"/>
                </a:lnTo>
                <a:close/>
                <a:moveTo>
                  <a:pt x="1694111" y="1340353"/>
                </a:moveTo>
                <a:lnTo>
                  <a:pt x="1698234" y="1367401"/>
                </a:lnTo>
                <a:lnTo>
                  <a:pt x="1744534" y="1367719"/>
                </a:lnTo>
                <a:lnTo>
                  <a:pt x="1739777" y="1340671"/>
                </a:lnTo>
                <a:lnTo>
                  <a:pt x="1694111" y="1340353"/>
                </a:lnTo>
                <a:close/>
                <a:moveTo>
                  <a:pt x="1631321" y="1340034"/>
                </a:moveTo>
                <a:lnTo>
                  <a:pt x="1634809" y="1367083"/>
                </a:lnTo>
                <a:lnTo>
                  <a:pt x="1680792" y="1367401"/>
                </a:lnTo>
                <a:lnTo>
                  <a:pt x="1676987" y="1340353"/>
                </a:lnTo>
                <a:lnTo>
                  <a:pt x="1631321" y="1340034"/>
                </a:lnTo>
                <a:close/>
                <a:moveTo>
                  <a:pt x="1568531" y="1339716"/>
                </a:moveTo>
                <a:lnTo>
                  <a:pt x="1571068" y="1366765"/>
                </a:lnTo>
                <a:lnTo>
                  <a:pt x="1617051" y="1367083"/>
                </a:lnTo>
                <a:lnTo>
                  <a:pt x="1614196" y="1340034"/>
                </a:lnTo>
                <a:lnTo>
                  <a:pt x="1568531" y="1339716"/>
                </a:lnTo>
                <a:close/>
                <a:moveTo>
                  <a:pt x="1505741" y="1339716"/>
                </a:moveTo>
                <a:lnTo>
                  <a:pt x="1507326" y="1366765"/>
                </a:lnTo>
                <a:lnTo>
                  <a:pt x="1553626" y="1366765"/>
                </a:lnTo>
                <a:lnTo>
                  <a:pt x="1551406" y="1339716"/>
                </a:lnTo>
                <a:lnTo>
                  <a:pt x="1505741" y="1339716"/>
                </a:lnTo>
                <a:close/>
                <a:moveTo>
                  <a:pt x="1442950" y="1339398"/>
                </a:moveTo>
                <a:lnTo>
                  <a:pt x="1443585" y="1366128"/>
                </a:lnTo>
                <a:lnTo>
                  <a:pt x="1489884" y="1366128"/>
                </a:lnTo>
                <a:lnTo>
                  <a:pt x="1488616" y="1339398"/>
                </a:lnTo>
                <a:lnTo>
                  <a:pt x="1442950" y="1339398"/>
                </a:lnTo>
                <a:close/>
                <a:moveTo>
                  <a:pt x="1380160" y="1339080"/>
                </a:moveTo>
                <a:lnTo>
                  <a:pt x="1380160" y="1365810"/>
                </a:lnTo>
                <a:lnTo>
                  <a:pt x="1426143" y="1365810"/>
                </a:lnTo>
                <a:lnTo>
                  <a:pt x="1425826" y="1339398"/>
                </a:lnTo>
                <a:lnTo>
                  <a:pt x="1380160" y="1339080"/>
                </a:lnTo>
                <a:close/>
                <a:moveTo>
                  <a:pt x="1317370" y="1338761"/>
                </a:moveTo>
                <a:lnTo>
                  <a:pt x="1316418" y="1365492"/>
                </a:lnTo>
                <a:lnTo>
                  <a:pt x="1362718" y="1365492"/>
                </a:lnTo>
                <a:lnTo>
                  <a:pt x="1363035" y="1339080"/>
                </a:lnTo>
                <a:lnTo>
                  <a:pt x="1317370" y="1338761"/>
                </a:lnTo>
                <a:close/>
                <a:moveTo>
                  <a:pt x="1254897" y="1338443"/>
                </a:moveTo>
                <a:lnTo>
                  <a:pt x="1252677" y="1365174"/>
                </a:lnTo>
                <a:lnTo>
                  <a:pt x="1298977" y="1365492"/>
                </a:lnTo>
                <a:lnTo>
                  <a:pt x="1300245" y="1338761"/>
                </a:lnTo>
                <a:lnTo>
                  <a:pt x="1254897" y="1338443"/>
                </a:lnTo>
                <a:close/>
                <a:moveTo>
                  <a:pt x="1192106" y="1338443"/>
                </a:moveTo>
                <a:lnTo>
                  <a:pt x="1189252" y="1364855"/>
                </a:lnTo>
                <a:lnTo>
                  <a:pt x="1235235" y="1365174"/>
                </a:lnTo>
                <a:lnTo>
                  <a:pt x="1237772" y="1338443"/>
                </a:lnTo>
                <a:lnTo>
                  <a:pt x="1192106" y="1338443"/>
                </a:lnTo>
                <a:close/>
                <a:moveTo>
                  <a:pt x="1128999" y="1338125"/>
                </a:moveTo>
                <a:lnTo>
                  <a:pt x="1125511" y="1364537"/>
                </a:lnTo>
                <a:lnTo>
                  <a:pt x="1172128" y="1364855"/>
                </a:lnTo>
                <a:lnTo>
                  <a:pt x="1174665" y="1338125"/>
                </a:lnTo>
                <a:lnTo>
                  <a:pt x="1128999" y="1338125"/>
                </a:lnTo>
                <a:close/>
                <a:moveTo>
                  <a:pt x="1066526" y="1337807"/>
                </a:moveTo>
                <a:lnTo>
                  <a:pt x="1061769" y="1364219"/>
                </a:lnTo>
                <a:lnTo>
                  <a:pt x="1108386" y="1364537"/>
                </a:lnTo>
                <a:lnTo>
                  <a:pt x="1111874" y="1338125"/>
                </a:lnTo>
                <a:lnTo>
                  <a:pt x="1066526" y="1337807"/>
                </a:lnTo>
                <a:close/>
                <a:moveTo>
                  <a:pt x="1003419" y="1337489"/>
                </a:moveTo>
                <a:lnTo>
                  <a:pt x="998345" y="1363901"/>
                </a:lnTo>
                <a:lnTo>
                  <a:pt x="1044644" y="1364219"/>
                </a:lnTo>
                <a:lnTo>
                  <a:pt x="1049401" y="1337807"/>
                </a:lnTo>
                <a:lnTo>
                  <a:pt x="1003419" y="1337489"/>
                </a:lnTo>
                <a:close/>
                <a:moveTo>
                  <a:pt x="538764" y="1314450"/>
                </a:moveTo>
                <a:lnTo>
                  <a:pt x="518458" y="1317308"/>
                </a:lnTo>
                <a:lnTo>
                  <a:pt x="498468" y="1320165"/>
                </a:lnTo>
                <a:lnTo>
                  <a:pt x="478479" y="1323340"/>
                </a:lnTo>
                <a:lnTo>
                  <a:pt x="458807" y="1326833"/>
                </a:lnTo>
                <a:lnTo>
                  <a:pt x="467691" y="1336675"/>
                </a:lnTo>
                <a:lnTo>
                  <a:pt x="476258" y="1346200"/>
                </a:lnTo>
                <a:lnTo>
                  <a:pt x="485142" y="1355408"/>
                </a:lnTo>
                <a:lnTo>
                  <a:pt x="494343" y="1364298"/>
                </a:lnTo>
                <a:lnTo>
                  <a:pt x="503228" y="1372871"/>
                </a:lnTo>
                <a:lnTo>
                  <a:pt x="512746" y="1381126"/>
                </a:lnTo>
                <a:lnTo>
                  <a:pt x="521948" y="1389381"/>
                </a:lnTo>
                <a:lnTo>
                  <a:pt x="531784" y="1397001"/>
                </a:lnTo>
                <a:lnTo>
                  <a:pt x="540986" y="1404621"/>
                </a:lnTo>
                <a:lnTo>
                  <a:pt x="551139" y="1411606"/>
                </a:lnTo>
                <a:lnTo>
                  <a:pt x="560658" y="1418273"/>
                </a:lnTo>
                <a:lnTo>
                  <a:pt x="570811" y="1424941"/>
                </a:lnTo>
                <a:lnTo>
                  <a:pt x="580965" y="1430973"/>
                </a:lnTo>
                <a:lnTo>
                  <a:pt x="591118" y="1437323"/>
                </a:lnTo>
                <a:lnTo>
                  <a:pt x="601589" y="1442721"/>
                </a:lnTo>
                <a:lnTo>
                  <a:pt x="611742" y="1447801"/>
                </a:lnTo>
                <a:lnTo>
                  <a:pt x="601589" y="1433831"/>
                </a:lnTo>
                <a:lnTo>
                  <a:pt x="591753" y="1419226"/>
                </a:lnTo>
                <a:lnTo>
                  <a:pt x="582234" y="1403351"/>
                </a:lnTo>
                <a:lnTo>
                  <a:pt x="573032" y="1387158"/>
                </a:lnTo>
                <a:lnTo>
                  <a:pt x="564148" y="1370013"/>
                </a:lnTo>
                <a:lnTo>
                  <a:pt x="555264" y="1352233"/>
                </a:lnTo>
                <a:lnTo>
                  <a:pt x="547014" y="1333500"/>
                </a:lnTo>
                <a:lnTo>
                  <a:pt x="538764" y="1314450"/>
                </a:lnTo>
                <a:close/>
                <a:moveTo>
                  <a:pt x="1688403" y="1302485"/>
                </a:moveTo>
                <a:lnTo>
                  <a:pt x="1692526" y="1329215"/>
                </a:lnTo>
                <a:lnTo>
                  <a:pt x="1737557" y="1329533"/>
                </a:lnTo>
                <a:lnTo>
                  <a:pt x="1733117" y="1302803"/>
                </a:lnTo>
                <a:lnTo>
                  <a:pt x="1688403" y="1302485"/>
                </a:lnTo>
                <a:close/>
                <a:moveTo>
                  <a:pt x="1626881" y="1302166"/>
                </a:moveTo>
                <a:lnTo>
                  <a:pt x="1630053" y="1329215"/>
                </a:lnTo>
                <a:lnTo>
                  <a:pt x="1675401" y="1329215"/>
                </a:lnTo>
                <a:lnTo>
                  <a:pt x="1671596" y="1302485"/>
                </a:lnTo>
                <a:lnTo>
                  <a:pt x="1626881" y="1302166"/>
                </a:lnTo>
                <a:close/>
                <a:moveTo>
                  <a:pt x="1565042" y="1302166"/>
                </a:moveTo>
                <a:lnTo>
                  <a:pt x="1567579" y="1328897"/>
                </a:lnTo>
                <a:lnTo>
                  <a:pt x="1612928" y="1329215"/>
                </a:lnTo>
                <a:lnTo>
                  <a:pt x="1610074" y="1302166"/>
                </a:lnTo>
                <a:lnTo>
                  <a:pt x="1565042" y="1302166"/>
                </a:lnTo>
                <a:close/>
                <a:moveTo>
                  <a:pt x="1503521" y="1301848"/>
                </a:moveTo>
                <a:lnTo>
                  <a:pt x="1505106" y="1328578"/>
                </a:lnTo>
                <a:lnTo>
                  <a:pt x="1550772" y="1328897"/>
                </a:lnTo>
                <a:lnTo>
                  <a:pt x="1548552" y="1302166"/>
                </a:lnTo>
                <a:lnTo>
                  <a:pt x="1503521" y="1301848"/>
                </a:lnTo>
                <a:close/>
                <a:moveTo>
                  <a:pt x="1441999" y="1301848"/>
                </a:moveTo>
                <a:lnTo>
                  <a:pt x="1442633" y="1328260"/>
                </a:lnTo>
                <a:lnTo>
                  <a:pt x="1487982" y="1328578"/>
                </a:lnTo>
                <a:lnTo>
                  <a:pt x="1486713" y="1301848"/>
                </a:lnTo>
                <a:lnTo>
                  <a:pt x="1441999" y="1301848"/>
                </a:lnTo>
                <a:close/>
                <a:moveTo>
                  <a:pt x="1380477" y="1301530"/>
                </a:moveTo>
                <a:lnTo>
                  <a:pt x="1380477" y="1328260"/>
                </a:lnTo>
                <a:lnTo>
                  <a:pt x="1425509" y="1328260"/>
                </a:lnTo>
                <a:lnTo>
                  <a:pt x="1425191" y="1301530"/>
                </a:lnTo>
                <a:lnTo>
                  <a:pt x="1380477" y="1301530"/>
                </a:lnTo>
                <a:close/>
                <a:moveTo>
                  <a:pt x="1318638" y="1301212"/>
                </a:moveTo>
                <a:lnTo>
                  <a:pt x="1317687" y="1327942"/>
                </a:lnTo>
                <a:lnTo>
                  <a:pt x="1363353" y="1328260"/>
                </a:lnTo>
                <a:lnTo>
                  <a:pt x="1363670" y="1301530"/>
                </a:lnTo>
                <a:lnTo>
                  <a:pt x="1318638" y="1301212"/>
                </a:lnTo>
                <a:close/>
                <a:moveTo>
                  <a:pt x="1257434" y="1301212"/>
                </a:moveTo>
                <a:lnTo>
                  <a:pt x="1255531" y="1327624"/>
                </a:lnTo>
                <a:lnTo>
                  <a:pt x="1300879" y="1327942"/>
                </a:lnTo>
                <a:lnTo>
                  <a:pt x="1301831" y="1301212"/>
                </a:lnTo>
                <a:lnTo>
                  <a:pt x="1257434" y="1301212"/>
                </a:lnTo>
                <a:close/>
                <a:moveTo>
                  <a:pt x="1195595" y="1300894"/>
                </a:moveTo>
                <a:lnTo>
                  <a:pt x="1193058" y="1327306"/>
                </a:lnTo>
                <a:lnTo>
                  <a:pt x="1238406" y="1327624"/>
                </a:lnTo>
                <a:lnTo>
                  <a:pt x="1240626" y="1300894"/>
                </a:lnTo>
                <a:lnTo>
                  <a:pt x="1195595" y="1300894"/>
                </a:lnTo>
                <a:close/>
                <a:moveTo>
                  <a:pt x="1134073" y="1300575"/>
                </a:moveTo>
                <a:lnTo>
                  <a:pt x="1130268" y="1327306"/>
                </a:lnTo>
                <a:lnTo>
                  <a:pt x="1175933" y="1327306"/>
                </a:lnTo>
                <a:lnTo>
                  <a:pt x="1178787" y="1300894"/>
                </a:lnTo>
                <a:lnTo>
                  <a:pt x="1134073" y="1300575"/>
                </a:lnTo>
                <a:close/>
                <a:moveTo>
                  <a:pt x="1072551" y="1300575"/>
                </a:moveTo>
                <a:lnTo>
                  <a:pt x="1068112" y="1326987"/>
                </a:lnTo>
                <a:lnTo>
                  <a:pt x="1113460" y="1326987"/>
                </a:lnTo>
                <a:lnTo>
                  <a:pt x="1117266" y="1300575"/>
                </a:lnTo>
                <a:lnTo>
                  <a:pt x="1072551" y="1300575"/>
                </a:lnTo>
                <a:close/>
                <a:moveTo>
                  <a:pt x="1010712" y="1300257"/>
                </a:moveTo>
                <a:lnTo>
                  <a:pt x="1005638" y="1326669"/>
                </a:lnTo>
                <a:lnTo>
                  <a:pt x="1050987" y="1326987"/>
                </a:lnTo>
                <a:lnTo>
                  <a:pt x="1055744" y="1300575"/>
                </a:lnTo>
                <a:lnTo>
                  <a:pt x="1010712" y="1300257"/>
                </a:lnTo>
                <a:close/>
                <a:moveTo>
                  <a:pt x="742467" y="1299528"/>
                </a:moveTo>
                <a:lnTo>
                  <a:pt x="705978" y="1300480"/>
                </a:lnTo>
                <a:lnTo>
                  <a:pt x="670124" y="1302068"/>
                </a:lnTo>
                <a:lnTo>
                  <a:pt x="634587" y="1304290"/>
                </a:lnTo>
                <a:lnTo>
                  <a:pt x="600002" y="1307148"/>
                </a:lnTo>
                <a:lnTo>
                  <a:pt x="608886" y="1327150"/>
                </a:lnTo>
                <a:lnTo>
                  <a:pt x="618088" y="1346518"/>
                </a:lnTo>
                <a:lnTo>
                  <a:pt x="627607" y="1364298"/>
                </a:lnTo>
                <a:lnTo>
                  <a:pt x="632683" y="1373188"/>
                </a:lnTo>
                <a:lnTo>
                  <a:pt x="637760" y="1381126"/>
                </a:lnTo>
                <a:lnTo>
                  <a:pt x="642519" y="1389381"/>
                </a:lnTo>
                <a:lnTo>
                  <a:pt x="647596" y="1397001"/>
                </a:lnTo>
                <a:lnTo>
                  <a:pt x="652673" y="1404621"/>
                </a:lnTo>
                <a:lnTo>
                  <a:pt x="657750" y="1411288"/>
                </a:lnTo>
                <a:lnTo>
                  <a:pt x="662826" y="1417956"/>
                </a:lnTo>
                <a:lnTo>
                  <a:pt x="668220" y="1424623"/>
                </a:lnTo>
                <a:lnTo>
                  <a:pt x="673614" y="1430656"/>
                </a:lnTo>
                <a:lnTo>
                  <a:pt x="678691" y="1436688"/>
                </a:lnTo>
                <a:lnTo>
                  <a:pt x="686941" y="1444626"/>
                </a:lnTo>
                <a:lnTo>
                  <a:pt x="694873" y="1451928"/>
                </a:lnTo>
                <a:lnTo>
                  <a:pt x="703123" y="1458913"/>
                </a:lnTo>
                <a:lnTo>
                  <a:pt x="711055" y="1464628"/>
                </a:lnTo>
                <a:lnTo>
                  <a:pt x="718987" y="1469708"/>
                </a:lnTo>
                <a:lnTo>
                  <a:pt x="726920" y="1474153"/>
                </a:lnTo>
                <a:lnTo>
                  <a:pt x="734535" y="1477963"/>
                </a:lnTo>
                <a:lnTo>
                  <a:pt x="742467" y="1480821"/>
                </a:lnTo>
                <a:lnTo>
                  <a:pt x="742467" y="1299528"/>
                </a:lnTo>
                <a:close/>
                <a:moveTo>
                  <a:pt x="1682695" y="1264935"/>
                </a:moveTo>
                <a:lnTo>
                  <a:pt x="1686818" y="1291665"/>
                </a:lnTo>
                <a:lnTo>
                  <a:pt x="1731215" y="1291665"/>
                </a:lnTo>
                <a:lnTo>
                  <a:pt x="1726775" y="1264935"/>
                </a:lnTo>
                <a:lnTo>
                  <a:pt x="1682695" y="1264935"/>
                </a:lnTo>
                <a:close/>
                <a:moveTo>
                  <a:pt x="1622442" y="1264617"/>
                </a:moveTo>
                <a:lnTo>
                  <a:pt x="1625613" y="1291347"/>
                </a:lnTo>
                <a:lnTo>
                  <a:pt x="1670327" y="1291665"/>
                </a:lnTo>
                <a:lnTo>
                  <a:pt x="1666205" y="1264617"/>
                </a:lnTo>
                <a:lnTo>
                  <a:pt x="1622442" y="1264617"/>
                </a:lnTo>
                <a:close/>
                <a:moveTo>
                  <a:pt x="1561871" y="1264617"/>
                </a:moveTo>
                <a:lnTo>
                  <a:pt x="1564091" y="1291347"/>
                </a:lnTo>
                <a:lnTo>
                  <a:pt x="1608805" y="1291347"/>
                </a:lnTo>
                <a:lnTo>
                  <a:pt x="1605951" y="1264617"/>
                </a:lnTo>
                <a:lnTo>
                  <a:pt x="1561871" y="1264617"/>
                </a:lnTo>
                <a:close/>
                <a:moveTo>
                  <a:pt x="1501618" y="1264298"/>
                </a:moveTo>
                <a:lnTo>
                  <a:pt x="1502886" y="1291029"/>
                </a:lnTo>
                <a:lnTo>
                  <a:pt x="1547284" y="1291029"/>
                </a:lnTo>
                <a:lnTo>
                  <a:pt x="1545381" y="1264298"/>
                </a:lnTo>
                <a:lnTo>
                  <a:pt x="1501618" y="1264298"/>
                </a:lnTo>
                <a:close/>
                <a:moveTo>
                  <a:pt x="1441048" y="1263980"/>
                </a:moveTo>
                <a:lnTo>
                  <a:pt x="1441682" y="1290711"/>
                </a:lnTo>
                <a:lnTo>
                  <a:pt x="1486396" y="1291029"/>
                </a:lnTo>
                <a:lnTo>
                  <a:pt x="1485128" y="1264298"/>
                </a:lnTo>
                <a:lnTo>
                  <a:pt x="1441048" y="1263980"/>
                </a:lnTo>
                <a:close/>
                <a:moveTo>
                  <a:pt x="1380794" y="1263980"/>
                </a:moveTo>
                <a:lnTo>
                  <a:pt x="1380477" y="1290711"/>
                </a:lnTo>
                <a:lnTo>
                  <a:pt x="1424874" y="1290711"/>
                </a:lnTo>
                <a:lnTo>
                  <a:pt x="1424557" y="1263980"/>
                </a:lnTo>
                <a:lnTo>
                  <a:pt x="1380794" y="1263980"/>
                </a:lnTo>
                <a:close/>
                <a:moveTo>
                  <a:pt x="1320224" y="1263662"/>
                </a:moveTo>
                <a:lnTo>
                  <a:pt x="1319273" y="1290392"/>
                </a:lnTo>
                <a:lnTo>
                  <a:pt x="1363670" y="1290711"/>
                </a:lnTo>
                <a:lnTo>
                  <a:pt x="1363987" y="1263980"/>
                </a:lnTo>
                <a:lnTo>
                  <a:pt x="1320224" y="1263662"/>
                </a:lnTo>
                <a:close/>
                <a:moveTo>
                  <a:pt x="1259654" y="1263662"/>
                </a:moveTo>
                <a:lnTo>
                  <a:pt x="1258068" y="1290392"/>
                </a:lnTo>
                <a:lnTo>
                  <a:pt x="1302465" y="1290392"/>
                </a:lnTo>
                <a:lnTo>
                  <a:pt x="1303416" y="1263662"/>
                </a:lnTo>
                <a:lnTo>
                  <a:pt x="1259654" y="1263662"/>
                </a:lnTo>
                <a:close/>
                <a:moveTo>
                  <a:pt x="1199083" y="1263344"/>
                </a:moveTo>
                <a:lnTo>
                  <a:pt x="1196546" y="1290074"/>
                </a:lnTo>
                <a:lnTo>
                  <a:pt x="1241260" y="1290392"/>
                </a:lnTo>
                <a:lnTo>
                  <a:pt x="1243163" y="1263662"/>
                </a:lnTo>
                <a:lnTo>
                  <a:pt x="1199083" y="1263344"/>
                </a:lnTo>
                <a:close/>
                <a:moveTo>
                  <a:pt x="1138830" y="1263344"/>
                </a:moveTo>
                <a:lnTo>
                  <a:pt x="1135659" y="1289756"/>
                </a:lnTo>
                <a:lnTo>
                  <a:pt x="1180056" y="1290074"/>
                </a:lnTo>
                <a:lnTo>
                  <a:pt x="1182593" y="1263344"/>
                </a:lnTo>
                <a:lnTo>
                  <a:pt x="1138830" y="1263344"/>
                </a:lnTo>
                <a:close/>
                <a:moveTo>
                  <a:pt x="1078259" y="1263026"/>
                </a:moveTo>
                <a:lnTo>
                  <a:pt x="1074137" y="1289756"/>
                </a:lnTo>
                <a:lnTo>
                  <a:pt x="1118851" y="1289756"/>
                </a:lnTo>
                <a:lnTo>
                  <a:pt x="1122339" y="1263344"/>
                </a:lnTo>
                <a:lnTo>
                  <a:pt x="1078259" y="1263026"/>
                </a:lnTo>
                <a:close/>
                <a:moveTo>
                  <a:pt x="1018006" y="1263026"/>
                </a:moveTo>
                <a:lnTo>
                  <a:pt x="1012615" y="1289438"/>
                </a:lnTo>
                <a:lnTo>
                  <a:pt x="1057329" y="1289756"/>
                </a:lnTo>
                <a:lnTo>
                  <a:pt x="1061769" y="1263026"/>
                </a:lnTo>
                <a:lnTo>
                  <a:pt x="1018006" y="1263026"/>
                </a:lnTo>
                <a:close/>
                <a:moveTo>
                  <a:pt x="1676987" y="1227067"/>
                </a:moveTo>
                <a:lnTo>
                  <a:pt x="1681109" y="1253797"/>
                </a:lnTo>
                <a:lnTo>
                  <a:pt x="1724872" y="1254115"/>
                </a:lnTo>
                <a:lnTo>
                  <a:pt x="1719798" y="1227067"/>
                </a:lnTo>
                <a:lnTo>
                  <a:pt x="1676987" y="1227067"/>
                </a:lnTo>
                <a:close/>
                <a:moveTo>
                  <a:pt x="1618002" y="1227067"/>
                </a:moveTo>
                <a:lnTo>
                  <a:pt x="1621173" y="1253797"/>
                </a:lnTo>
                <a:lnTo>
                  <a:pt x="1664619" y="1253797"/>
                </a:lnTo>
                <a:lnTo>
                  <a:pt x="1660813" y="1227067"/>
                </a:lnTo>
                <a:lnTo>
                  <a:pt x="1618002" y="1227067"/>
                </a:lnTo>
                <a:close/>
                <a:moveTo>
                  <a:pt x="1558383" y="1226431"/>
                </a:moveTo>
                <a:lnTo>
                  <a:pt x="1560920" y="1253479"/>
                </a:lnTo>
                <a:lnTo>
                  <a:pt x="1604683" y="1253797"/>
                </a:lnTo>
                <a:lnTo>
                  <a:pt x="1601512" y="1226431"/>
                </a:lnTo>
                <a:lnTo>
                  <a:pt x="1558383" y="1226431"/>
                </a:lnTo>
                <a:close/>
                <a:moveTo>
                  <a:pt x="1499398" y="1226431"/>
                </a:moveTo>
                <a:lnTo>
                  <a:pt x="1500984" y="1253479"/>
                </a:lnTo>
                <a:lnTo>
                  <a:pt x="1544430" y="1253479"/>
                </a:lnTo>
                <a:lnTo>
                  <a:pt x="1542210" y="1226431"/>
                </a:lnTo>
                <a:lnTo>
                  <a:pt x="1499398" y="1226431"/>
                </a:lnTo>
                <a:close/>
                <a:moveTo>
                  <a:pt x="1439779" y="1226112"/>
                </a:moveTo>
                <a:lnTo>
                  <a:pt x="1440730" y="1253161"/>
                </a:lnTo>
                <a:lnTo>
                  <a:pt x="1484493" y="1253479"/>
                </a:lnTo>
                <a:lnTo>
                  <a:pt x="1483225" y="1226431"/>
                </a:lnTo>
                <a:lnTo>
                  <a:pt x="1439779" y="1226112"/>
                </a:lnTo>
                <a:close/>
                <a:moveTo>
                  <a:pt x="1380794" y="1226112"/>
                </a:moveTo>
                <a:lnTo>
                  <a:pt x="1380794" y="1253161"/>
                </a:lnTo>
                <a:lnTo>
                  <a:pt x="1424240" y="1253161"/>
                </a:lnTo>
                <a:lnTo>
                  <a:pt x="1423606" y="1226112"/>
                </a:lnTo>
                <a:lnTo>
                  <a:pt x="1380794" y="1226112"/>
                </a:lnTo>
                <a:close/>
                <a:moveTo>
                  <a:pt x="1321492" y="1226112"/>
                </a:moveTo>
                <a:lnTo>
                  <a:pt x="1320541" y="1252843"/>
                </a:lnTo>
                <a:lnTo>
                  <a:pt x="1364304" y="1253161"/>
                </a:lnTo>
                <a:lnTo>
                  <a:pt x="1364621" y="1226112"/>
                </a:lnTo>
                <a:lnTo>
                  <a:pt x="1321492" y="1226112"/>
                </a:lnTo>
                <a:close/>
                <a:moveTo>
                  <a:pt x="1262190" y="1225794"/>
                </a:moveTo>
                <a:lnTo>
                  <a:pt x="1260605" y="1252843"/>
                </a:lnTo>
                <a:lnTo>
                  <a:pt x="1304051" y="1252843"/>
                </a:lnTo>
                <a:lnTo>
                  <a:pt x="1305319" y="1225794"/>
                </a:lnTo>
                <a:lnTo>
                  <a:pt x="1262190" y="1225794"/>
                </a:lnTo>
                <a:close/>
                <a:moveTo>
                  <a:pt x="1203206" y="1225794"/>
                </a:moveTo>
                <a:lnTo>
                  <a:pt x="1200352" y="1252524"/>
                </a:lnTo>
                <a:lnTo>
                  <a:pt x="1244115" y="1252843"/>
                </a:lnTo>
                <a:lnTo>
                  <a:pt x="1246017" y="1225794"/>
                </a:lnTo>
                <a:lnTo>
                  <a:pt x="1203206" y="1225794"/>
                </a:lnTo>
                <a:close/>
                <a:moveTo>
                  <a:pt x="1143904" y="1225476"/>
                </a:moveTo>
                <a:lnTo>
                  <a:pt x="1140415" y="1252524"/>
                </a:lnTo>
                <a:lnTo>
                  <a:pt x="1183861" y="1252524"/>
                </a:lnTo>
                <a:lnTo>
                  <a:pt x="1187032" y="1225794"/>
                </a:lnTo>
                <a:lnTo>
                  <a:pt x="1143904" y="1225476"/>
                </a:lnTo>
                <a:close/>
                <a:moveTo>
                  <a:pt x="1084602" y="1225476"/>
                </a:moveTo>
                <a:lnTo>
                  <a:pt x="1080162" y="1252206"/>
                </a:lnTo>
                <a:lnTo>
                  <a:pt x="1123925" y="1252524"/>
                </a:lnTo>
                <a:lnTo>
                  <a:pt x="1127731" y="1225476"/>
                </a:lnTo>
                <a:lnTo>
                  <a:pt x="1084602" y="1225476"/>
                </a:lnTo>
                <a:close/>
                <a:moveTo>
                  <a:pt x="1025300" y="1225476"/>
                </a:moveTo>
                <a:lnTo>
                  <a:pt x="1020226" y="1252206"/>
                </a:lnTo>
                <a:lnTo>
                  <a:pt x="1063672" y="1252206"/>
                </a:lnTo>
                <a:lnTo>
                  <a:pt x="1068429" y="1225476"/>
                </a:lnTo>
                <a:lnTo>
                  <a:pt x="1025300" y="1225476"/>
                </a:lnTo>
                <a:close/>
                <a:moveTo>
                  <a:pt x="1671279" y="1188881"/>
                </a:moveTo>
                <a:lnTo>
                  <a:pt x="1675401" y="1216248"/>
                </a:lnTo>
                <a:lnTo>
                  <a:pt x="1718213" y="1216248"/>
                </a:lnTo>
                <a:lnTo>
                  <a:pt x="1713456" y="1188881"/>
                </a:lnTo>
                <a:lnTo>
                  <a:pt x="1671279" y="1188881"/>
                </a:lnTo>
                <a:close/>
                <a:moveTo>
                  <a:pt x="1613245" y="1188881"/>
                </a:moveTo>
                <a:lnTo>
                  <a:pt x="1616416" y="1215929"/>
                </a:lnTo>
                <a:lnTo>
                  <a:pt x="1659228" y="1216248"/>
                </a:lnTo>
                <a:lnTo>
                  <a:pt x="1655422" y="1188881"/>
                </a:lnTo>
                <a:lnTo>
                  <a:pt x="1613245" y="1188881"/>
                </a:lnTo>
                <a:close/>
                <a:moveTo>
                  <a:pt x="1555212" y="1188881"/>
                </a:moveTo>
                <a:lnTo>
                  <a:pt x="1557432" y="1215929"/>
                </a:lnTo>
                <a:lnTo>
                  <a:pt x="1600560" y="1215929"/>
                </a:lnTo>
                <a:lnTo>
                  <a:pt x="1597389" y="1188881"/>
                </a:lnTo>
                <a:lnTo>
                  <a:pt x="1555212" y="1188881"/>
                </a:lnTo>
                <a:close/>
                <a:moveTo>
                  <a:pt x="1497178" y="1188881"/>
                </a:moveTo>
                <a:lnTo>
                  <a:pt x="1498764" y="1215929"/>
                </a:lnTo>
                <a:lnTo>
                  <a:pt x="1541575" y="1215929"/>
                </a:lnTo>
                <a:lnTo>
                  <a:pt x="1539356" y="1188881"/>
                </a:lnTo>
                <a:lnTo>
                  <a:pt x="1497178" y="1188881"/>
                </a:lnTo>
                <a:close/>
                <a:moveTo>
                  <a:pt x="1438828" y="1188563"/>
                </a:moveTo>
                <a:lnTo>
                  <a:pt x="1439779" y="1215611"/>
                </a:lnTo>
                <a:lnTo>
                  <a:pt x="1482591" y="1215929"/>
                </a:lnTo>
                <a:lnTo>
                  <a:pt x="1481322" y="1188563"/>
                </a:lnTo>
                <a:lnTo>
                  <a:pt x="1438828" y="1188563"/>
                </a:lnTo>
                <a:close/>
                <a:moveTo>
                  <a:pt x="1381111" y="1188563"/>
                </a:moveTo>
                <a:lnTo>
                  <a:pt x="1380794" y="1215611"/>
                </a:lnTo>
                <a:lnTo>
                  <a:pt x="1423606" y="1215611"/>
                </a:lnTo>
                <a:lnTo>
                  <a:pt x="1422972" y="1188563"/>
                </a:lnTo>
                <a:lnTo>
                  <a:pt x="1381111" y="1188563"/>
                </a:lnTo>
                <a:close/>
                <a:moveTo>
                  <a:pt x="1322761" y="1188563"/>
                </a:moveTo>
                <a:lnTo>
                  <a:pt x="1321810" y="1215611"/>
                </a:lnTo>
                <a:lnTo>
                  <a:pt x="1364621" y="1215611"/>
                </a:lnTo>
                <a:lnTo>
                  <a:pt x="1365255" y="1188563"/>
                </a:lnTo>
                <a:lnTo>
                  <a:pt x="1322761" y="1188563"/>
                </a:lnTo>
                <a:close/>
                <a:moveTo>
                  <a:pt x="1264727" y="1188563"/>
                </a:moveTo>
                <a:lnTo>
                  <a:pt x="1263142" y="1215293"/>
                </a:lnTo>
                <a:lnTo>
                  <a:pt x="1305636" y="1215293"/>
                </a:lnTo>
                <a:lnTo>
                  <a:pt x="1307222" y="1188563"/>
                </a:lnTo>
                <a:lnTo>
                  <a:pt x="1264727" y="1188563"/>
                </a:lnTo>
                <a:close/>
                <a:moveTo>
                  <a:pt x="1206694" y="1188244"/>
                </a:moveTo>
                <a:lnTo>
                  <a:pt x="1204157" y="1215293"/>
                </a:lnTo>
                <a:lnTo>
                  <a:pt x="1246969" y="1215293"/>
                </a:lnTo>
                <a:lnTo>
                  <a:pt x="1248871" y="1188563"/>
                </a:lnTo>
                <a:lnTo>
                  <a:pt x="1206694" y="1188244"/>
                </a:lnTo>
                <a:close/>
                <a:moveTo>
                  <a:pt x="1148661" y="1188244"/>
                </a:moveTo>
                <a:lnTo>
                  <a:pt x="1145172" y="1215293"/>
                </a:lnTo>
                <a:lnTo>
                  <a:pt x="1188301" y="1215293"/>
                </a:lnTo>
                <a:lnTo>
                  <a:pt x="1190838" y="1188244"/>
                </a:lnTo>
                <a:lnTo>
                  <a:pt x="1148661" y="1188244"/>
                </a:lnTo>
                <a:close/>
                <a:moveTo>
                  <a:pt x="1090627" y="1188244"/>
                </a:moveTo>
                <a:lnTo>
                  <a:pt x="1086505" y="1214975"/>
                </a:lnTo>
                <a:lnTo>
                  <a:pt x="1128999" y="1214975"/>
                </a:lnTo>
                <a:lnTo>
                  <a:pt x="1132805" y="1188244"/>
                </a:lnTo>
                <a:lnTo>
                  <a:pt x="1090627" y="1188244"/>
                </a:lnTo>
                <a:close/>
                <a:moveTo>
                  <a:pt x="1032594" y="1187926"/>
                </a:moveTo>
                <a:lnTo>
                  <a:pt x="1027203" y="1214975"/>
                </a:lnTo>
                <a:lnTo>
                  <a:pt x="1070331" y="1214975"/>
                </a:lnTo>
                <a:lnTo>
                  <a:pt x="1074771" y="1188244"/>
                </a:lnTo>
                <a:lnTo>
                  <a:pt x="1032594" y="1187926"/>
                </a:lnTo>
                <a:close/>
                <a:moveTo>
                  <a:pt x="1740728" y="1132875"/>
                </a:moveTo>
                <a:lnTo>
                  <a:pt x="1737874" y="1133193"/>
                </a:lnTo>
                <a:lnTo>
                  <a:pt x="1735337" y="1133829"/>
                </a:lnTo>
                <a:lnTo>
                  <a:pt x="1733117" y="1134784"/>
                </a:lnTo>
                <a:lnTo>
                  <a:pt x="1731532" y="1136057"/>
                </a:lnTo>
                <a:lnTo>
                  <a:pt x="1730263" y="1137648"/>
                </a:lnTo>
                <a:lnTo>
                  <a:pt x="1729312" y="1139875"/>
                </a:lnTo>
                <a:lnTo>
                  <a:pt x="1728995" y="1142103"/>
                </a:lnTo>
                <a:lnTo>
                  <a:pt x="1728995" y="1144330"/>
                </a:lnTo>
                <a:lnTo>
                  <a:pt x="1730263" y="1151649"/>
                </a:lnTo>
                <a:lnTo>
                  <a:pt x="1731215" y="1153877"/>
                </a:lnTo>
                <a:lnTo>
                  <a:pt x="1732166" y="1156104"/>
                </a:lnTo>
                <a:lnTo>
                  <a:pt x="1734069" y="1158332"/>
                </a:lnTo>
                <a:lnTo>
                  <a:pt x="1735971" y="1159923"/>
                </a:lnTo>
                <a:lnTo>
                  <a:pt x="1738508" y="1161514"/>
                </a:lnTo>
                <a:lnTo>
                  <a:pt x="1741045" y="1162469"/>
                </a:lnTo>
                <a:lnTo>
                  <a:pt x="1743582" y="1163105"/>
                </a:lnTo>
                <a:lnTo>
                  <a:pt x="1746437" y="1163423"/>
                </a:lnTo>
                <a:lnTo>
                  <a:pt x="1772123" y="1163423"/>
                </a:lnTo>
                <a:lnTo>
                  <a:pt x="1775295" y="1163105"/>
                </a:lnTo>
                <a:lnTo>
                  <a:pt x="1777832" y="1162469"/>
                </a:lnTo>
                <a:lnTo>
                  <a:pt x="1779734" y="1161514"/>
                </a:lnTo>
                <a:lnTo>
                  <a:pt x="1781637" y="1159923"/>
                </a:lnTo>
                <a:lnTo>
                  <a:pt x="1782906" y="1158332"/>
                </a:lnTo>
                <a:lnTo>
                  <a:pt x="1783857" y="1156104"/>
                </a:lnTo>
                <a:lnTo>
                  <a:pt x="1784174" y="1154195"/>
                </a:lnTo>
                <a:lnTo>
                  <a:pt x="1783857" y="1151968"/>
                </a:lnTo>
                <a:lnTo>
                  <a:pt x="1782271" y="1144330"/>
                </a:lnTo>
                <a:lnTo>
                  <a:pt x="1781637" y="1142103"/>
                </a:lnTo>
                <a:lnTo>
                  <a:pt x="1780369" y="1139875"/>
                </a:lnTo>
                <a:lnTo>
                  <a:pt x="1778783" y="1137648"/>
                </a:lnTo>
                <a:lnTo>
                  <a:pt x="1776563" y="1136057"/>
                </a:lnTo>
                <a:lnTo>
                  <a:pt x="1774343" y="1134784"/>
                </a:lnTo>
                <a:lnTo>
                  <a:pt x="1771489" y="1133829"/>
                </a:lnTo>
                <a:lnTo>
                  <a:pt x="1768635" y="1133193"/>
                </a:lnTo>
                <a:lnTo>
                  <a:pt x="1766098" y="1132875"/>
                </a:lnTo>
                <a:lnTo>
                  <a:pt x="1740728" y="1132875"/>
                </a:lnTo>
                <a:close/>
                <a:moveTo>
                  <a:pt x="1664619" y="1132875"/>
                </a:moveTo>
                <a:lnTo>
                  <a:pt x="1661765" y="1133193"/>
                </a:lnTo>
                <a:lnTo>
                  <a:pt x="1659545" y="1133829"/>
                </a:lnTo>
                <a:lnTo>
                  <a:pt x="1657325" y="1134784"/>
                </a:lnTo>
                <a:lnTo>
                  <a:pt x="1655422" y="1136057"/>
                </a:lnTo>
                <a:lnTo>
                  <a:pt x="1654154" y="1137648"/>
                </a:lnTo>
                <a:lnTo>
                  <a:pt x="1653203" y="1139875"/>
                </a:lnTo>
                <a:lnTo>
                  <a:pt x="1652568" y="1142103"/>
                </a:lnTo>
                <a:lnTo>
                  <a:pt x="1652568" y="1144330"/>
                </a:lnTo>
                <a:lnTo>
                  <a:pt x="1653837" y="1151649"/>
                </a:lnTo>
                <a:lnTo>
                  <a:pt x="1654471" y="1153877"/>
                </a:lnTo>
                <a:lnTo>
                  <a:pt x="1655422" y="1156104"/>
                </a:lnTo>
                <a:lnTo>
                  <a:pt x="1657008" y="1158332"/>
                </a:lnTo>
                <a:lnTo>
                  <a:pt x="1658911" y="1159923"/>
                </a:lnTo>
                <a:lnTo>
                  <a:pt x="1661131" y="1161196"/>
                </a:lnTo>
                <a:lnTo>
                  <a:pt x="1663668" y="1162469"/>
                </a:lnTo>
                <a:lnTo>
                  <a:pt x="1666205" y="1163105"/>
                </a:lnTo>
                <a:lnTo>
                  <a:pt x="1669376" y="1163105"/>
                </a:lnTo>
                <a:lnTo>
                  <a:pt x="1695063" y="1163423"/>
                </a:lnTo>
                <a:lnTo>
                  <a:pt x="1697917" y="1163105"/>
                </a:lnTo>
                <a:lnTo>
                  <a:pt x="1700137" y="1162469"/>
                </a:lnTo>
                <a:lnTo>
                  <a:pt x="1702357" y="1161514"/>
                </a:lnTo>
                <a:lnTo>
                  <a:pt x="1704576" y="1159923"/>
                </a:lnTo>
                <a:lnTo>
                  <a:pt x="1705845" y="1158332"/>
                </a:lnTo>
                <a:lnTo>
                  <a:pt x="1706796" y="1156104"/>
                </a:lnTo>
                <a:lnTo>
                  <a:pt x="1707430" y="1153877"/>
                </a:lnTo>
                <a:lnTo>
                  <a:pt x="1707113" y="1151649"/>
                </a:lnTo>
                <a:lnTo>
                  <a:pt x="1705845" y="1144330"/>
                </a:lnTo>
                <a:lnTo>
                  <a:pt x="1705211" y="1142103"/>
                </a:lnTo>
                <a:lnTo>
                  <a:pt x="1704259" y="1139875"/>
                </a:lnTo>
                <a:lnTo>
                  <a:pt x="1702357" y="1137648"/>
                </a:lnTo>
                <a:lnTo>
                  <a:pt x="1700137" y="1136057"/>
                </a:lnTo>
                <a:lnTo>
                  <a:pt x="1697917" y="1134784"/>
                </a:lnTo>
                <a:lnTo>
                  <a:pt x="1695697" y="1133829"/>
                </a:lnTo>
                <a:lnTo>
                  <a:pt x="1692843" y="1133193"/>
                </a:lnTo>
                <a:lnTo>
                  <a:pt x="1689989" y="1132875"/>
                </a:lnTo>
                <a:lnTo>
                  <a:pt x="1664619" y="1132875"/>
                </a:lnTo>
                <a:close/>
                <a:moveTo>
                  <a:pt x="1586924" y="1132875"/>
                </a:moveTo>
                <a:lnTo>
                  <a:pt x="1584704" y="1133511"/>
                </a:lnTo>
                <a:lnTo>
                  <a:pt x="1582167" y="1134784"/>
                </a:lnTo>
                <a:lnTo>
                  <a:pt x="1580264" y="1136057"/>
                </a:lnTo>
                <a:lnTo>
                  <a:pt x="1578679" y="1137648"/>
                </a:lnTo>
                <a:lnTo>
                  <a:pt x="1577727" y="1139875"/>
                </a:lnTo>
                <a:lnTo>
                  <a:pt x="1577093" y="1142103"/>
                </a:lnTo>
                <a:lnTo>
                  <a:pt x="1577093" y="1144330"/>
                </a:lnTo>
                <a:lnTo>
                  <a:pt x="1578044" y="1151649"/>
                </a:lnTo>
                <a:lnTo>
                  <a:pt x="1578362" y="1153877"/>
                </a:lnTo>
                <a:lnTo>
                  <a:pt x="1579313" y="1156104"/>
                </a:lnTo>
                <a:lnTo>
                  <a:pt x="1580899" y="1158332"/>
                </a:lnTo>
                <a:lnTo>
                  <a:pt x="1583118" y="1159923"/>
                </a:lnTo>
                <a:lnTo>
                  <a:pt x="1585338" y="1161196"/>
                </a:lnTo>
                <a:lnTo>
                  <a:pt x="1587558" y="1162151"/>
                </a:lnTo>
                <a:lnTo>
                  <a:pt x="1590412" y="1162787"/>
                </a:lnTo>
                <a:lnTo>
                  <a:pt x="1593266" y="1163105"/>
                </a:lnTo>
                <a:lnTo>
                  <a:pt x="1618953" y="1163105"/>
                </a:lnTo>
                <a:lnTo>
                  <a:pt x="1621807" y="1163105"/>
                </a:lnTo>
                <a:lnTo>
                  <a:pt x="1624344" y="1162469"/>
                </a:lnTo>
                <a:lnTo>
                  <a:pt x="1626564" y="1161196"/>
                </a:lnTo>
                <a:lnTo>
                  <a:pt x="1628467" y="1159923"/>
                </a:lnTo>
                <a:lnTo>
                  <a:pt x="1629735" y="1158332"/>
                </a:lnTo>
                <a:lnTo>
                  <a:pt x="1631004" y="1156104"/>
                </a:lnTo>
                <a:lnTo>
                  <a:pt x="1631321" y="1153877"/>
                </a:lnTo>
                <a:lnTo>
                  <a:pt x="1631321" y="1151649"/>
                </a:lnTo>
                <a:lnTo>
                  <a:pt x="1630370" y="1144330"/>
                </a:lnTo>
                <a:lnTo>
                  <a:pt x="1629735" y="1142103"/>
                </a:lnTo>
                <a:lnTo>
                  <a:pt x="1628784" y="1139875"/>
                </a:lnTo>
                <a:lnTo>
                  <a:pt x="1627198" y="1137648"/>
                </a:lnTo>
                <a:lnTo>
                  <a:pt x="1625296" y="1136057"/>
                </a:lnTo>
                <a:lnTo>
                  <a:pt x="1623076" y="1134784"/>
                </a:lnTo>
                <a:lnTo>
                  <a:pt x="1620856" y="1133829"/>
                </a:lnTo>
                <a:lnTo>
                  <a:pt x="1618002" y="1132875"/>
                </a:lnTo>
                <a:lnTo>
                  <a:pt x="1615148" y="1132875"/>
                </a:lnTo>
                <a:lnTo>
                  <a:pt x="1589778" y="1132875"/>
                </a:lnTo>
                <a:lnTo>
                  <a:pt x="1586924" y="1132875"/>
                </a:lnTo>
                <a:close/>
                <a:moveTo>
                  <a:pt x="1510815" y="1132875"/>
                </a:moveTo>
                <a:lnTo>
                  <a:pt x="1508278" y="1133511"/>
                </a:lnTo>
                <a:lnTo>
                  <a:pt x="1506058" y="1134784"/>
                </a:lnTo>
                <a:lnTo>
                  <a:pt x="1504155" y="1136057"/>
                </a:lnTo>
                <a:lnTo>
                  <a:pt x="1502569" y="1137648"/>
                </a:lnTo>
                <a:lnTo>
                  <a:pt x="1501618" y="1139875"/>
                </a:lnTo>
                <a:lnTo>
                  <a:pt x="1500984" y="1142103"/>
                </a:lnTo>
                <a:lnTo>
                  <a:pt x="1500667" y="1144330"/>
                </a:lnTo>
                <a:lnTo>
                  <a:pt x="1501301" y="1151649"/>
                </a:lnTo>
                <a:lnTo>
                  <a:pt x="1501618" y="1153877"/>
                </a:lnTo>
                <a:lnTo>
                  <a:pt x="1502569" y="1156104"/>
                </a:lnTo>
                <a:lnTo>
                  <a:pt x="1503838" y="1158332"/>
                </a:lnTo>
                <a:lnTo>
                  <a:pt x="1505741" y="1159923"/>
                </a:lnTo>
                <a:lnTo>
                  <a:pt x="1507960" y="1161196"/>
                </a:lnTo>
                <a:lnTo>
                  <a:pt x="1510180" y="1162151"/>
                </a:lnTo>
                <a:lnTo>
                  <a:pt x="1512717" y="1162787"/>
                </a:lnTo>
                <a:lnTo>
                  <a:pt x="1515888" y="1163105"/>
                </a:lnTo>
                <a:lnTo>
                  <a:pt x="1541575" y="1163105"/>
                </a:lnTo>
                <a:lnTo>
                  <a:pt x="1544430" y="1162787"/>
                </a:lnTo>
                <a:lnTo>
                  <a:pt x="1546966" y="1162151"/>
                </a:lnTo>
                <a:lnTo>
                  <a:pt x="1549503" y="1161196"/>
                </a:lnTo>
                <a:lnTo>
                  <a:pt x="1551406" y="1159923"/>
                </a:lnTo>
                <a:lnTo>
                  <a:pt x="1552992" y="1158332"/>
                </a:lnTo>
                <a:lnTo>
                  <a:pt x="1553943" y="1156104"/>
                </a:lnTo>
                <a:lnTo>
                  <a:pt x="1554577" y="1153877"/>
                </a:lnTo>
                <a:lnTo>
                  <a:pt x="1554577" y="1151649"/>
                </a:lnTo>
                <a:lnTo>
                  <a:pt x="1553943" y="1144330"/>
                </a:lnTo>
                <a:lnTo>
                  <a:pt x="1553626" y="1142103"/>
                </a:lnTo>
                <a:lnTo>
                  <a:pt x="1552675" y="1139875"/>
                </a:lnTo>
                <a:lnTo>
                  <a:pt x="1551089" y="1137648"/>
                </a:lnTo>
                <a:lnTo>
                  <a:pt x="1549186" y="1136057"/>
                </a:lnTo>
                <a:lnTo>
                  <a:pt x="1546966" y="1134784"/>
                </a:lnTo>
                <a:lnTo>
                  <a:pt x="1544430" y="1133511"/>
                </a:lnTo>
                <a:lnTo>
                  <a:pt x="1541893" y="1132875"/>
                </a:lnTo>
                <a:lnTo>
                  <a:pt x="1539038" y="1132875"/>
                </a:lnTo>
                <a:lnTo>
                  <a:pt x="1513986" y="1132875"/>
                </a:lnTo>
                <a:lnTo>
                  <a:pt x="1510815" y="1132875"/>
                </a:lnTo>
                <a:close/>
                <a:moveTo>
                  <a:pt x="981854" y="1117600"/>
                </a:moveTo>
                <a:lnTo>
                  <a:pt x="1765464" y="1117600"/>
                </a:lnTo>
                <a:lnTo>
                  <a:pt x="1769904" y="1117918"/>
                </a:lnTo>
                <a:lnTo>
                  <a:pt x="1774978" y="1118236"/>
                </a:lnTo>
                <a:lnTo>
                  <a:pt x="1779417" y="1119191"/>
                </a:lnTo>
                <a:lnTo>
                  <a:pt x="1783857" y="1120464"/>
                </a:lnTo>
                <a:lnTo>
                  <a:pt x="1787980" y="1122373"/>
                </a:lnTo>
                <a:lnTo>
                  <a:pt x="1792736" y="1124283"/>
                </a:lnTo>
                <a:lnTo>
                  <a:pt x="1796542" y="1126510"/>
                </a:lnTo>
                <a:lnTo>
                  <a:pt x="1800347" y="1129056"/>
                </a:lnTo>
                <a:lnTo>
                  <a:pt x="1803836" y="1131602"/>
                </a:lnTo>
                <a:lnTo>
                  <a:pt x="1807007" y="1134466"/>
                </a:lnTo>
                <a:lnTo>
                  <a:pt x="1810495" y="1137648"/>
                </a:lnTo>
                <a:lnTo>
                  <a:pt x="1813032" y="1141148"/>
                </a:lnTo>
                <a:lnTo>
                  <a:pt x="1815252" y="1144649"/>
                </a:lnTo>
                <a:lnTo>
                  <a:pt x="1817155" y="1148149"/>
                </a:lnTo>
                <a:lnTo>
                  <a:pt x="1818740" y="1151649"/>
                </a:lnTo>
                <a:lnTo>
                  <a:pt x="1820009" y="1155468"/>
                </a:lnTo>
                <a:lnTo>
                  <a:pt x="1903095" y="1502007"/>
                </a:lnTo>
                <a:lnTo>
                  <a:pt x="1903412" y="1506144"/>
                </a:lnTo>
                <a:lnTo>
                  <a:pt x="1903412" y="1509963"/>
                </a:lnTo>
                <a:lnTo>
                  <a:pt x="1903095" y="1513463"/>
                </a:lnTo>
                <a:lnTo>
                  <a:pt x="1901827" y="1516963"/>
                </a:lnTo>
                <a:lnTo>
                  <a:pt x="1900241" y="1520146"/>
                </a:lnTo>
                <a:lnTo>
                  <a:pt x="1898338" y="1523646"/>
                </a:lnTo>
                <a:lnTo>
                  <a:pt x="1895801" y="1526510"/>
                </a:lnTo>
                <a:lnTo>
                  <a:pt x="1892313" y="1529056"/>
                </a:lnTo>
                <a:lnTo>
                  <a:pt x="1889142" y="1531283"/>
                </a:lnTo>
                <a:lnTo>
                  <a:pt x="1885336" y="1533511"/>
                </a:lnTo>
                <a:lnTo>
                  <a:pt x="1881214" y="1535420"/>
                </a:lnTo>
                <a:lnTo>
                  <a:pt x="1876774" y="1537011"/>
                </a:lnTo>
                <a:lnTo>
                  <a:pt x="1871700" y="1538284"/>
                </a:lnTo>
                <a:lnTo>
                  <a:pt x="1866626" y="1538920"/>
                </a:lnTo>
                <a:lnTo>
                  <a:pt x="1861235" y="1539557"/>
                </a:lnTo>
                <a:lnTo>
                  <a:pt x="1855210" y="1539875"/>
                </a:lnTo>
                <a:lnTo>
                  <a:pt x="884498" y="1539875"/>
                </a:lnTo>
                <a:lnTo>
                  <a:pt x="878789" y="1539557"/>
                </a:lnTo>
                <a:lnTo>
                  <a:pt x="873081" y="1538920"/>
                </a:lnTo>
                <a:lnTo>
                  <a:pt x="868007" y="1537966"/>
                </a:lnTo>
                <a:lnTo>
                  <a:pt x="863250" y="1536693"/>
                </a:lnTo>
                <a:lnTo>
                  <a:pt x="858811" y="1535102"/>
                </a:lnTo>
                <a:lnTo>
                  <a:pt x="854371" y="1533193"/>
                </a:lnTo>
                <a:lnTo>
                  <a:pt x="850566" y="1531283"/>
                </a:lnTo>
                <a:lnTo>
                  <a:pt x="847394" y="1528737"/>
                </a:lnTo>
                <a:lnTo>
                  <a:pt x="844223" y="1526192"/>
                </a:lnTo>
                <a:lnTo>
                  <a:pt x="842003" y="1523010"/>
                </a:lnTo>
                <a:lnTo>
                  <a:pt x="839466" y="1519827"/>
                </a:lnTo>
                <a:lnTo>
                  <a:pt x="837881" y="1516645"/>
                </a:lnTo>
                <a:lnTo>
                  <a:pt x="836929" y="1513463"/>
                </a:lnTo>
                <a:lnTo>
                  <a:pt x="836612" y="1509963"/>
                </a:lnTo>
                <a:lnTo>
                  <a:pt x="836612" y="1506144"/>
                </a:lnTo>
                <a:lnTo>
                  <a:pt x="837246" y="1502007"/>
                </a:lnTo>
                <a:lnTo>
                  <a:pt x="926675" y="1154832"/>
                </a:lnTo>
                <a:lnTo>
                  <a:pt x="927943" y="1151331"/>
                </a:lnTo>
                <a:lnTo>
                  <a:pt x="929529" y="1147513"/>
                </a:lnTo>
                <a:lnTo>
                  <a:pt x="931432" y="1144012"/>
                </a:lnTo>
                <a:lnTo>
                  <a:pt x="933969" y="1140830"/>
                </a:lnTo>
                <a:lnTo>
                  <a:pt x="936823" y="1137011"/>
                </a:lnTo>
                <a:lnTo>
                  <a:pt x="939677" y="1134147"/>
                </a:lnTo>
                <a:lnTo>
                  <a:pt x="943165" y="1131283"/>
                </a:lnTo>
                <a:lnTo>
                  <a:pt x="946971" y="1128738"/>
                </a:lnTo>
                <a:lnTo>
                  <a:pt x="950776" y="1126192"/>
                </a:lnTo>
                <a:lnTo>
                  <a:pt x="954582" y="1124283"/>
                </a:lnTo>
                <a:lnTo>
                  <a:pt x="959021" y="1122373"/>
                </a:lnTo>
                <a:lnTo>
                  <a:pt x="963461" y="1120464"/>
                </a:lnTo>
                <a:lnTo>
                  <a:pt x="967901" y="1119191"/>
                </a:lnTo>
                <a:lnTo>
                  <a:pt x="972341" y="1118236"/>
                </a:lnTo>
                <a:lnTo>
                  <a:pt x="977097" y="1117918"/>
                </a:lnTo>
                <a:lnTo>
                  <a:pt x="981854" y="1117600"/>
                </a:lnTo>
                <a:close/>
                <a:moveTo>
                  <a:pt x="268430" y="1104583"/>
                </a:moveTo>
                <a:lnTo>
                  <a:pt x="254469" y="1109980"/>
                </a:lnTo>
                <a:lnTo>
                  <a:pt x="240826" y="1115695"/>
                </a:lnTo>
                <a:lnTo>
                  <a:pt x="227500" y="1121410"/>
                </a:lnTo>
                <a:lnTo>
                  <a:pt x="214808" y="1127443"/>
                </a:lnTo>
                <a:lnTo>
                  <a:pt x="202433" y="1133158"/>
                </a:lnTo>
                <a:lnTo>
                  <a:pt x="190693" y="1139190"/>
                </a:lnTo>
                <a:lnTo>
                  <a:pt x="178954" y="1145858"/>
                </a:lnTo>
                <a:lnTo>
                  <a:pt x="168483" y="1151890"/>
                </a:lnTo>
                <a:lnTo>
                  <a:pt x="178954" y="1168718"/>
                </a:lnTo>
                <a:lnTo>
                  <a:pt x="190376" y="1185228"/>
                </a:lnTo>
                <a:lnTo>
                  <a:pt x="202433" y="1201420"/>
                </a:lnTo>
                <a:lnTo>
                  <a:pt x="214490" y="1217295"/>
                </a:lnTo>
                <a:lnTo>
                  <a:pt x="227182" y="1232535"/>
                </a:lnTo>
                <a:lnTo>
                  <a:pt x="240191" y="1247775"/>
                </a:lnTo>
                <a:lnTo>
                  <a:pt x="253835" y="1262380"/>
                </a:lnTo>
                <a:lnTo>
                  <a:pt x="267479" y="1276668"/>
                </a:lnTo>
                <a:lnTo>
                  <a:pt x="283026" y="1291590"/>
                </a:lnTo>
                <a:lnTo>
                  <a:pt x="299208" y="1306195"/>
                </a:lnTo>
                <a:lnTo>
                  <a:pt x="313486" y="1301750"/>
                </a:lnTo>
                <a:lnTo>
                  <a:pt x="327764" y="1297623"/>
                </a:lnTo>
                <a:lnTo>
                  <a:pt x="357590" y="1289368"/>
                </a:lnTo>
                <a:lnTo>
                  <a:pt x="350609" y="1278890"/>
                </a:lnTo>
                <a:lnTo>
                  <a:pt x="344264" y="1268413"/>
                </a:lnTo>
                <a:lnTo>
                  <a:pt x="337600" y="1257618"/>
                </a:lnTo>
                <a:lnTo>
                  <a:pt x="331572" y="1246823"/>
                </a:lnTo>
                <a:lnTo>
                  <a:pt x="325543" y="1235710"/>
                </a:lnTo>
                <a:lnTo>
                  <a:pt x="319515" y="1224280"/>
                </a:lnTo>
                <a:lnTo>
                  <a:pt x="313803" y="1213168"/>
                </a:lnTo>
                <a:lnTo>
                  <a:pt x="308409" y="1201738"/>
                </a:lnTo>
                <a:lnTo>
                  <a:pt x="302381" y="1189990"/>
                </a:lnTo>
                <a:lnTo>
                  <a:pt x="297304" y="1178243"/>
                </a:lnTo>
                <a:lnTo>
                  <a:pt x="287151" y="1154113"/>
                </a:lnTo>
                <a:lnTo>
                  <a:pt x="277315" y="1129665"/>
                </a:lnTo>
                <a:lnTo>
                  <a:pt x="268430" y="1104583"/>
                </a:lnTo>
                <a:close/>
                <a:moveTo>
                  <a:pt x="469277" y="1050290"/>
                </a:moveTo>
                <a:lnTo>
                  <a:pt x="441990" y="1055688"/>
                </a:lnTo>
                <a:lnTo>
                  <a:pt x="415337" y="1061403"/>
                </a:lnTo>
                <a:lnTo>
                  <a:pt x="389319" y="1067118"/>
                </a:lnTo>
                <a:lnTo>
                  <a:pt x="364253" y="1073785"/>
                </a:lnTo>
                <a:lnTo>
                  <a:pt x="343946" y="1079500"/>
                </a:lnTo>
                <a:lnTo>
                  <a:pt x="324274" y="1085215"/>
                </a:lnTo>
                <a:lnTo>
                  <a:pt x="328716" y="1098550"/>
                </a:lnTo>
                <a:lnTo>
                  <a:pt x="333476" y="1111568"/>
                </a:lnTo>
                <a:lnTo>
                  <a:pt x="338235" y="1124585"/>
                </a:lnTo>
                <a:lnTo>
                  <a:pt x="343629" y="1136968"/>
                </a:lnTo>
                <a:lnTo>
                  <a:pt x="349023" y="1149668"/>
                </a:lnTo>
                <a:lnTo>
                  <a:pt x="354417" y="1162050"/>
                </a:lnTo>
                <a:lnTo>
                  <a:pt x="360446" y="1174115"/>
                </a:lnTo>
                <a:lnTo>
                  <a:pt x="366157" y="1186180"/>
                </a:lnTo>
                <a:lnTo>
                  <a:pt x="371868" y="1197928"/>
                </a:lnTo>
                <a:lnTo>
                  <a:pt x="378531" y="1209358"/>
                </a:lnTo>
                <a:lnTo>
                  <a:pt x="384560" y="1220788"/>
                </a:lnTo>
                <a:lnTo>
                  <a:pt x="391223" y="1232218"/>
                </a:lnTo>
                <a:lnTo>
                  <a:pt x="397886" y="1243013"/>
                </a:lnTo>
                <a:lnTo>
                  <a:pt x="404549" y="1254125"/>
                </a:lnTo>
                <a:lnTo>
                  <a:pt x="411530" y="1264603"/>
                </a:lnTo>
                <a:lnTo>
                  <a:pt x="418510" y="1275080"/>
                </a:lnTo>
                <a:lnTo>
                  <a:pt x="442942" y="1270318"/>
                </a:lnTo>
                <a:lnTo>
                  <a:pt x="467373" y="1265873"/>
                </a:lnTo>
                <a:lnTo>
                  <a:pt x="492440" y="1261428"/>
                </a:lnTo>
                <a:lnTo>
                  <a:pt x="518140" y="1257618"/>
                </a:lnTo>
                <a:lnTo>
                  <a:pt x="510525" y="1234123"/>
                </a:lnTo>
                <a:lnTo>
                  <a:pt x="503545" y="1209993"/>
                </a:lnTo>
                <a:lnTo>
                  <a:pt x="496882" y="1184910"/>
                </a:lnTo>
                <a:lnTo>
                  <a:pt x="490219" y="1159193"/>
                </a:lnTo>
                <a:lnTo>
                  <a:pt x="484507" y="1132840"/>
                </a:lnTo>
                <a:lnTo>
                  <a:pt x="479113" y="1106170"/>
                </a:lnTo>
                <a:lnTo>
                  <a:pt x="473719" y="1078548"/>
                </a:lnTo>
                <a:lnTo>
                  <a:pt x="469277" y="1050290"/>
                </a:lnTo>
                <a:close/>
                <a:moveTo>
                  <a:pt x="742467" y="1024890"/>
                </a:moveTo>
                <a:lnTo>
                  <a:pt x="714228" y="1025525"/>
                </a:lnTo>
                <a:lnTo>
                  <a:pt x="686623" y="1026478"/>
                </a:lnTo>
                <a:lnTo>
                  <a:pt x="659019" y="1028065"/>
                </a:lnTo>
                <a:lnTo>
                  <a:pt x="631731" y="1029653"/>
                </a:lnTo>
                <a:lnTo>
                  <a:pt x="605396" y="1031875"/>
                </a:lnTo>
                <a:lnTo>
                  <a:pt x="578743" y="1034733"/>
                </a:lnTo>
                <a:lnTo>
                  <a:pt x="553043" y="1037908"/>
                </a:lnTo>
                <a:lnTo>
                  <a:pt x="527025" y="1041083"/>
                </a:lnTo>
                <a:lnTo>
                  <a:pt x="530515" y="1059498"/>
                </a:lnTo>
                <a:lnTo>
                  <a:pt x="533688" y="1077595"/>
                </a:lnTo>
                <a:lnTo>
                  <a:pt x="536861" y="1095375"/>
                </a:lnTo>
                <a:lnTo>
                  <a:pt x="540351" y="1112838"/>
                </a:lnTo>
                <a:lnTo>
                  <a:pt x="543841" y="1130300"/>
                </a:lnTo>
                <a:lnTo>
                  <a:pt x="547966" y="1147128"/>
                </a:lnTo>
                <a:lnTo>
                  <a:pt x="552091" y="1163638"/>
                </a:lnTo>
                <a:lnTo>
                  <a:pt x="556216" y="1180148"/>
                </a:lnTo>
                <a:lnTo>
                  <a:pt x="561292" y="1198245"/>
                </a:lnTo>
                <a:lnTo>
                  <a:pt x="566686" y="1216025"/>
                </a:lnTo>
                <a:lnTo>
                  <a:pt x="572080" y="1233488"/>
                </a:lnTo>
                <a:lnTo>
                  <a:pt x="577792" y="1250315"/>
                </a:lnTo>
                <a:lnTo>
                  <a:pt x="597464" y="1248410"/>
                </a:lnTo>
                <a:lnTo>
                  <a:pt x="617771" y="1246823"/>
                </a:lnTo>
                <a:lnTo>
                  <a:pt x="638077" y="1245235"/>
                </a:lnTo>
                <a:lnTo>
                  <a:pt x="658701" y="1243648"/>
                </a:lnTo>
                <a:lnTo>
                  <a:pt x="679326" y="1242378"/>
                </a:lnTo>
                <a:lnTo>
                  <a:pt x="699950" y="1241425"/>
                </a:lnTo>
                <a:lnTo>
                  <a:pt x="721208" y="1240790"/>
                </a:lnTo>
                <a:lnTo>
                  <a:pt x="742467" y="1240473"/>
                </a:lnTo>
                <a:lnTo>
                  <a:pt x="742467" y="1024890"/>
                </a:lnTo>
                <a:close/>
                <a:moveTo>
                  <a:pt x="507035" y="801688"/>
                </a:moveTo>
                <a:lnTo>
                  <a:pt x="507670" y="824865"/>
                </a:lnTo>
                <a:lnTo>
                  <a:pt x="508622" y="848360"/>
                </a:lnTo>
                <a:lnTo>
                  <a:pt x="509573" y="871538"/>
                </a:lnTo>
                <a:lnTo>
                  <a:pt x="510843" y="894080"/>
                </a:lnTo>
                <a:lnTo>
                  <a:pt x="512746" y="916940"/>
                </a:lnTo>
                <a:lnTo>
                  <a:pt x="514650" y="939165"/>
                </a:lnTo>
                <a:lnTo>
                  <a:pt x="516871" y="961073"/>
                </a:lnTo>
                <a:lnTo>
                  <a:pt x="519410" y="982663"/>
                </a:lnTo>
                <a:lnTo>
                  <a:pt x="546062" y="979170"/>
                </a:lnTo>
                <a:lnTo>
                  <a:pt x="572715" y="976313"/>
                </a:lnTo>
                <a:lnTo>
                  <a:pt x="600319" y="973455"/>
                </a:lnTo>
                <a:lnTo>
                  <a:pt x="627924" y="971233"/>
                </a:lnTo>
                <a:lnTo>
                  <a:pt x="656163" y="969328"/>
                </a:lnTo>
                <a:lnTo>
                  <a:pt x="684720" y="967740"/>
                </a:lnTo>
                <a:lnTo>
                  <a:pt x="713276" y="966788"/>
                </a:lnTo>
                <a:lnTo>
                  <a:pt x="742467" y="965835"/>
                </a:lnTo>
                <a:lnTo>
                  <a:pt x="742467" y="801688"/>
                </a:lnTo>
                <a:lnTo>
                  <a:pt x="507035" y="801688"/>
                </a:lnTo>
                <a:close/>
                <a:moveTo>
                  <a:pt x="273824" y="801688"/>
                </a:moveTo>
                <a:lnTo>
                  <a:pt x="274142" y="816610"/>
                </a:lnTo>
                <a:lnTo>
                  <a:pt x="275094" y="831533"/>
                </a:lnTo>
                <a:lnTo>
                  <a:pt x="276045" y="846455"/>
                </a:lnTo>
                <a:lnTo>
                  <a:pt x="276997" y="860743"/>
                </a:lnTo>
                <a:lnTo>
                  <a:pt x="278584" y="875665"/>
                </a:lnTo>
                <a:lnTo>
                  <a:pt x="280170" y="889953"/>
                </a:lnTo>
                <a:lnTo>
                  <a:pt x="281757" y="904558"/>
                </a:lnTo>
                <a:lnTo>
                  <a:pt x="283660" y="918845"/>
                </a:lnTo>
                <a:lnTo>
                  <a:pt x="285882" y="933133"/>
                </a:lnTo>
                <a:lnTo>
                  <a:pt x="288737" y="947103"/>
                </a:lnTo>
                <a:lnTo>
                  <a:pt x="291276" y="961073"/>
                </a:lnTo>
                <a:lnTo>
                  <a:pt x="293814" y="975043"/>
                </a:lnTo>
                <a:lnTo>
                  <a:pt x="296670" y="988695"/>
                </a:lnTo>
                <a:lnTo>
                  <a:pt x="299842" y="1002665"/>
                </a:lnTo>
                <a:lnTo>
                  <a:pt x="303015" y="1015683"/>
                </a:lnTo>
                <a:lnTo>
                  <a:pt x="306823" y="1029335"/>
                </a:lnTo>
                <a:lnTo>
                  <a:pt x="324909" y="1023938"/>
                </a:lnTo>
                <a:lnTo>
                  <a:pt x="343312" y="1018858"/>
                </a:lnTo>
                <a:lnTo>
                  <a:pt x="362032" y="1013778"/>
                </a:lnTo>
                <a:lnTo>
                  <a:pt x="381070" y="1009015"/>
                </a:lnTo>
                <a:lnTo>
                  <a:pt x="400742" y="1004570"/>
                </a:lnTo>
                <a:lnTo>
                  <a:pt x="420414" y="1000125"/>
                </a:lnTo>
                <a:lnTo>
                  <a:pt x="440721" y="995998"/>
                </a:lnTo>
                <a:lnTo>
                  <a:pt x="461345" y="992188"/>
                </a:lnTo>
                <a:lnTo>
                  <a:pt x="458489" y="969328"/>
                </a:lnTo>
                <a:lnTo>
                  <a:pt x="456268" y="945833"/>
                </a:lnTo>
                <a:lnTo>
                  <a:pt x="454047" y="922655"/>
                </a:lnTo>
                <a:lnTo>
                  <a:pt x="452461" y="899160"/>
                </a:lnTo>
                <a:lnTo>
                  <a:pt x="451191" y="874713"/>
                </a:lnTo>
                <a:lnTo>
                  <a:pt x="449922" y="850900"/>
                </a:lnTo>
                <a:lnTo>
                  <a:pt x="448970" y="826135"/>
                </a:lnTo>
                <a:lnTo>
                  <a:pt x="448653" y="801688"/>
                </a:lnTo>
                <a:lnTo>
                  <a:pt x="273824" y="801688"/>
                </a:lnTo>
                <a:close/>
                <a:moveTo>
                  <a:pt x="59334" y="801688"/>
                </a:moveTo>
                <a:lnTo>
                  <a:pt x="60286" y="821690"/>
                </a:lnTo>
                <a:lnTo>
                  <a:pt x="62507" y="841693"/>
                </a:lnTo>
                <a:lnTo>
                  <a:pt x="64411" y="861378"/>
                </a:lnTo>
                <a:lnTo>
                  <a:pt x="67266" y="881380"/>
                </a:lnTo>
                <a:lnTo>
                  <a:pt x="70439" y="900748"/>
                </a:lnTo>
                <a:lnTo>
                  <a:pt x="74247" y="919798"/>
                </a:lnTo>
                <a:lnTo>
                  <a:pt x="78372" y="938848"/>
                </a:lnTo>
                <a:lnTo>
                  <a:pt x="83448" y="957898"/>
                </a:lnTo>
                <a:lnTo>
                  <a:pt x="88525" y="976630"/>
                </a:lnTo>
                <a:lnTo>
                  <a:pt x="94236" y="995045"/>
                </a:lnTo>
                <a:lnTo>
                  <a:pt x="100899" y="1013143"/>
                </a:lnTo>
                <a:lnTo>
                  <a:pt x="107245" y="1031240"/>
                </a:lnTo>
                <a:lnTo>
                  <a:pt x="114860" y="1049020"/>
                </a:lnTo>
                <a:lnTo>
                  <a:pt x="122475" y="1066483"/>
                </a:lnTo>
                <a:lnTo>
                  <a:pt x="130408" y="1083628"/>
                </a:lnTo>
                <a:lnTo>
                  <a:pt x="138975" y="1100773"/>
                </a:lnTo>
                <a:lnTo>
                  <a:pt x="150080" y="1094740"/>
                </a:lnTo>
                <a:lnTo>
                  <a:pt x="161185" y="1088390"/>
                </a:lnTo>
                <a:lnTo>
                  <a:pt x="172925" y="1082358"/>
                </a:lnTo>
                <a:lnTo>
                  <a:pt x="184982" y="1076325"/>
                </a:lnTo>
                <a:lnTo>
                  <a:pt x="197039" y="1070293"/>
                </a:lnTo>
                <a:lnTo>
                  <a:pt x="209731" y="1064895"/>
                </a:lnTo>
                <a:lnTo>
                  <a:pt x="222740" y="1059498"/>
                </a:lnTo>
                <a:lnTo>
                  <a:pt x="236066" y="1054100"/>
                </a:lnTo>
                <a:lnTo>
                  <a:pt x="250979" y="1048385"/>
                </a:lnTo>
                <a:lnTo>
                  <a:pt x="247172" y="1033780"/>
                </a:lnTo>
                <a:lnTo>
                  <a:pt x="243364" y="1019175"/>
                </a:lnTo>
                <a:lnTo>
                  <a:pt x="240191" y="1004570"/>
                </a:lnTo>
                <a:lnTo>
                  <a:pt x="236701" y="989330"/>
                </a:lnTo>
                <a:lnTo>
                  <a:pt x="233528" y="974408"/>
                </a:lnTo>
                <a:lnTo>
                  <a:pt x="230672" y="959168"/>
                </a:lnTo>
                <a:lnTo>
                  <a:pt x="228134" y="943928"/>
                </a:lnTo>
                <a:lnTo>
                  <a:pt x="225913" y="928370"/>
                </a:lnTo>
                <a:lnTo>
                  <a:pt x="223692" y="912813"/>
                </a:lnTo>
                <a:lnTo>
                  <a:pt x="221788" y="897573"/>
                </a:lnTo>
                <a:lnTo>
                  <a:pt x="220202" y="881698"/>
                </a:lnTo>
                <a:lnTo>
                  <a:pt x="218615" y="865823"/>
                </a:lnTo>
                <a:lnTo>
                  <a:pt x="217029" y="849948"/>
                </a:lnTo>
                <a:lnTo>
                  <a:pt x="216077" y="834073"/>
                </a:lnTo>
                <a:lnTo>
                  <a:pt x="215125" y="817880"/>
                </a:lnTo>
                <a:lnTo>
                  <a:pt x="214808" y="801688"/>
                </a:lnTo>
                <a:lnTo>
                  <a:pt x="59334" y="801688"/>
                </a:lnTo>
                <a:close/>
                <a:moveTo>
                  <a:pt x="1734820" y="720725"/>
                </a:moveTo>
                <a:lnTo>
                  <a:pt x="1735138" y="764540"/>
                </a:lnTo>
                <a:lnTo>
                  <a:pt x="1735138" y="861378"/>
                </a:lnTo>
                <a:lnTo>
                  <a:pt x="1735138" y="913765"/>
                </a:lnTo>
                <a:lnTo>
                  <a:pt x="1734503" y="960120"/>
                </a:lnTo>
                <a:lnTo>
                  <a:pt x="1734185" y="979488"/>
                </a:lnTo>
                <a:lnTo>
                  <a:pt x="1733549" y="994728"/>
                </a:lnTo>
                <a:lnTo>
                  <a:pt x="1732914" y="1005840"/>
                </a:lnTo>
                <a:lnTo>
                  <a:pt x="1732596" y="1009333"/>
                </a:lnTo>
                <a:lnTo>
                  <a:pt x="1732278" y="1011238"/>
                </a:lnTo>
                <a:lnTo>
                  <a:pt x="1731642" y="1011873"/>
                </a:lnTo>
                <a:lnTo>
                  <a:pt x="1730689" y="1012190"/>
                </a:lnTo>
                <a:lnTo>
                  <a:pt x="1727511" y="1013143"/>
                </a:lnTo>
                <a:lnTo>
                  <a:pt x="1722744" y="1014095"/>
                </a:lnTo>
                <a:lnTo>
                  <a:pt x="1716071" y="1014730"/>
                </a:lnTo>
                <a:lnTo>
                  <a:pt x="1708443" y="1015365"/>
                </a:lnTo>
                <a:lnTo>
                  <a:pt x="1698910" y="1015683"/>
                </a:lnTo>
                <a:lnTo>
                  <a:pt x="1676982" y="1016000"/>
                </a:lnTo>
                <a:lnTo>
                  <a:pt x="1650923" y="1016000"/>
                </a:lnTo>
                <a:lnTo>
                  <a:pt x="1622321" y="1015683"/>
                </a:lnTo>
                <a:lnTo>
                  <a:pt x="1591496" y="1014730"/>
                </a:lnTo>
                <a:lnTo>
                  <a:pt x="1559716" y="1013778"/>
                </a:lnTo>
                <a:lnTo>
                  <a:pt x="1497746" y="1011555"/>
                </a:lnTo>
                <a:lnTo>
                  <a:pt x="1443404" y="1009333"/>
                </a:lnTo>
                <a:lnTo>
                  <a:pt x="1390650" y="1006793"/>
                </a:lnTo>
                <a:lnTo>
                  <a:pt x="1438319" y="1005205"/>
                </a:lnTo>
                <a:lnTo>
                  <a:pt x="1487259" y="1003300"/>
                </a:lnTo>
                <a:lnTo>
                  <a:pt x="1543509" y="1000443"/>
                </a:lnTo>
                <a:lnTo>
                  <a:pt x="1572428" y="998538"/>
                </a:lnTo>
                <a:lnTo>
                  <a:pt x="1600394" y="996633"/>
                </a:lnTo>
                <a:lnTo>
                  <a:pt x="1626771" y="994410"/>
                </a:lnTo>
                <a:lnTo>
                  <a:pt x="1650605" y="992188"/>
                </a:lnTo>
                <a:lnTo>
                  <a:pt x="1671262" y="989648"/>
                </a:lnTo>
                <a:lnTo>
                  <a:pt x="1679842" y="988378"/>
                </a:lnTo>
                <a:lnTo>
                  <a:pt x="1687787" y="986790"/>
                </a:lnTo>
                <a:lnTo>
                  <a:pt x="1693825" y="985520"/>
                </a:lnTo>
                <a:lnTo>
                  <a:pt x="1698592" y="983933"/>
                </a:lnTo>
                <a:lnTo>
                  <a:pt x="1702088" y="982028"/>
                </a:lnTo>
                <a:lnTo>
                  <a:pt x="1703359" y="981075"/>
                </a:lnTo>
                <a:lnTo>
                  <a:pt x="1704312" y="980440"/>
                </a:lnTo>
                <a:lnTo>
                  <a:pt x="1705266" y="978218"/>
                </a:lnTo>
                <a:lnTo>
                  <a:pt x="1706219" y="974725"/>
                </a:lnTo>
                <a:lnTo>
                  <a:pt x="1707490" y="969963"/>
                </a:lnTo>
                <a:lnTo>
                  <a:pt x="1708443" y="963930"/>
                </a:lnTo>
                <a:lnTo>
                  <a:pt x="1710986" y="949960"/>
                </a:lnTo>
                <a:lnTo>
                  <a:pt x="1713528" y="932498"/>
                </a:lnTo>
                <a:lnTo>
                  <a:pt x="1716071" y="912178"/>
                </a:lnTo>
                <a:lnTo>
                  <a:pt x="1718613" y="890270"/>
                </a:lnTo>
                <a:lnTo>
                  <a:pt x="1723698" y="844233"/>
                </a:lnTo>
                <a:lnTo>
                  <a:pt x="1728147" y="798513"/>
                </a:lnTo>
                <a:lnTo>
                  <a:pt x="1731642" y="759143"/>
                </a:lnTo>
                <a:lnTo>
                  <a:pt x="1734820" y="720725"/>
                </a:lnTo>
                <a:close/>
                <a:moveTo>
                  <a:pt x="519410" y="561340"/>
                </a:moveTo>
                <a:lnTo>
                  <a:pt x="516871" y="583565"/>
                </a:lnTo>
                <a:lnTo>
                  <a:pt x="514650" y="605473"/>
                </a:lnTo>
                <a:lnTo>
                  <a:pt x="512746" y="627698"/>
                </a:lnTo>
                <a:lnTo>
                  <a:pt x="510843" y="650240"/>
                </a:lnTo>
                <a:lnTo>
                  <a:pt x="509573" y="673100"/>
                </a:lnTo>
                <a:lnTo>
                  <a:pt x="508622" y="695960"/>
                </a:lnTo>
                <a:lnTo>
                  <a:pt x="507670" y="719138"/>
                </a:lnTo>
                <a:lnTo>
                  <a:pt x="507352" y="742950"/>
                </a:lnTo>
                <a:lnTo>
                  <a:pt x="742467" y="742950"/>
                </a:lnTo>
                <a:lnTo>
                  <a:pt x="742467" y="578485"/>
                </a:lnTo>
                <a:lnTo>
                  <a:pt x="713276" y="577850"/>
                </a:lnTo>
                <a:lnTo>
                  <a:pt x="684720" y="576580"/>
                </a:lnTo>
                <a:lnTo>
                  <a:pt x="656163" y="575310"/>
                </a:lnTo>
                <a:lnTo>
                  <a:pt x="627924" y="573405"/>
                </a:lnTo>
                <a:lnTo>
                  <a:pt x="600319" y="570865"/>
                </a:lnTo>
                <a:lnTo>
                  <a:pt x="573032" y="568325"/>
                </a:lnTo>
                <a:lnTo>
                  <a:pt x="546062" y="564833"/>
                </a:lnTo>
                <a:lnTo>
                  <a:pt x="519410" y="561340"/>
                </a:lnTo>
                <a:close/>
                <a:moveTo>
                  <a:pt x="1074474" y="554038"/>
                </a:moveTo>
                <a:lnTo>
                  <a:pt x="1100533" y="554038"/>
                </a:lnTo>
                <a:lnTo>
                  <a:pt x="1129135" y="554356"/>
                </a:lnTo>
                <a:lnTo>
                  <a:pt x="1159961" y="555308"/>
                </a:lnTo>
                <a:lnTo>
                  <a:pt x="1191422" y="556261"/>
                </a:lnTo>
                <a:lnTo>
                  <a:pt x="1253392" y="558483"/>
                </a:lnTo>
                <a:lnTo>
                  <a:pt x="1307734" y="560706"/>
                </a:lnTo>
                <a:lnTo>
                  <a:pt x="1360488" y="563246"/>
                </a:lnTo>
                <a:lnTo>
                  <a:pt x="1313137" y="564833"/>
                </a:lnTo>
                <a:lnTo>
                  <a:pt x="1264197" y="567056"/>
                </a:lnTo>
                <a:lnTo>
                  <a:pt x="1207947" y="569913"/>
                </a:lnTo>
                <a:lnTo>
                  <a:pt x="1179028" y="571501"/>
                </a:lnTo>
                <a:lnTo>
                  <a:pt x="1150745" y="573406"/>
                </a:lnTo>
                <a:lnTo>
                  <a:pt x="1124685" y="575628"/>
                </a:lnTo>
                <a:lnTo>
                  <a:pt x="1100851" y="577851"/>
                </a:lnTo>
                <a:lnTo>
                  <a:pt x="1079877" y="580391"/>
                </a:lnTo>
                <a:lnTo>
                  <a:pt x="1071296" y="581661"/>
                </a:lnTo>
                <a:lnTo>
                  <a:pt x="1063669" y="583248"/>
                </a:lnTo>
                <a:lnTo>
                  <a:pt x="1057313" y="584836"/>
                </a:lnTo>
                <a:lnTo>
                  <a:pt x="1052546" y="586423"/>
                </a:lnTo>
                <a:lnTo>
                  <a:pt x="1049051" y="588011"/>
                </a:lnTo>
                <a:lnTo>
                  <a:pt x="1048097" y="588963"/>
                </a:lnTo>
                <a:lnTo>
                  <a:pt x="1046826" y="589598"/>
                </a:lnTo>
                <a:lnTo>
                  <a:pt x="1045873" y="591821"/>
                </a:lnTo>
                <a:lnTo>
                  <a:pt x="1044919" y="595313"/>
                </a:lnTo>
                <a:lnTo>
                  <a:pt x="1042695" y="606108"/>
                </a:lnTo>
                <a:lnTo>
                  <a:pt x="1040152" y="620396"/>
                </a:lnTo>
                <a:lnTo>
                  <a:pt x="1037610" y="637858"/>
                </a:lnTo>
                <a:lnTo>
                  <a:pt x="1035386" y="657861"/>
                </a:lnTo>
                <a:lnTo>
                  <a:pt x="1032843" y="679768"/>
                </a:lnTo>
                <a:lnTo>
                  <a:pt x="1027441" y="726123"/>
                </a:lnTo>
                <a:lnTo>
                  <a:pt x="1022992" y="771526"/>
                </a:lnTo>
                <a:lnTo>
                  <a:pt x="1019496" y="811213"/>
                </a:lnTo>
                <a:lnTo>
                  <a:pt x="1016318" y="849313"/>
                </a:lnTo>
                <a:lnTo>
                  <a:pt x="1016000" y="805498"/>
                </a:lnTo>
                <a:lnTo>
                  <a:pt x="1016000" y="708978"/>
                </a:lnTo>
                <a:lnTo>
                  <a:pt x="1016318" y="656591"/>
                </a:lnTo>
                <a:lnTo>
                  <a:pt x="1016636" y="609918"/>
                </a:lnTo>
                <a:lnTo>
                  <a:pt x="1017271" y="590551"/>
                </a:lnTo>
                <a:lnTo>
                  <a:pt x="1017589" y="575311"/>
                </a:lnTo>
                <a:lnTo>
                  <a:pt x="1018225" y="564198"/>
                </a:lnTo>
                <a:lnTo>
                  <a:pt x="1018860" y="560706"/>
                </a:lnTo>
                <a:lnTo>
                  <a:pt x="1019178" y="558801"/>
                </a:lnTo>
                <a:lnTo>
                  <a:pt x="1019496" y="558166"/>
                </a:lnTo>
                <a:lnTo>
                  <a:pt x="1020449" y="557848"/>
                </a:lnTo>
                <a:lnTo>
                  <a:pt x="1023627" y="556896"/>
                </a:lnTo>
                <a:lnTo>
                  <a:pt x="1028394" y="555943"/>
                </a:lnTo>
                <a:lnTo>
                  <a:pt x="1035068" y="555308"/>
                </a:lnTo>
                <a:lnTo>
                  <a:pt x="1043013" y="554673"/>
                </a:lnTo>
                <a:lnTo>
                  <a:pt x="1052546" y="554356"/>
                </a:lnTo>
                <a:lnTo>
                  <a:pt x="1074474" y="554038"/>
                </a:lnTo>
                <a:close/>
                <a:moveTo>
                  <a:pt x="995680" y="516891"/>
                </a:moveTo>
                <a:lnTo>
                  <a:pt x="992187" y="517208"/>
                </a:lnTo>
                <a:lnTo>
                  <a:pt x="989330" y="518161"/>
                </a:lnTo>
                <a:lnTo>
                  <a:pt x="986790" y="519748"/>
                </a:lnTo>
                <a:lnTo>
                  <a:pt x="984567" y="521971"/>
                </a:lnTo>
                <a:lnTo>
                  <a:pt x="982662" y="524511"/>
                </a:lnTo>
                <a:lnTo>
                  <a:pt x="981075" y="527368"/>
                </a:lnTo>
                <a:lnTo>
                  <a:pt x="980440" y="530543"/>
                </a:lnTo>
                <a:lnTo>
                  <a:pt x="980122" y="534353"/>
                </a:lnTo>
                <a:lnTo>
                  <a:pt x="980122" y="1036638"/>
                </a:lnTo>
                <a:lnTo>
                  <a:pt x="980440" y="1040131"/>
                </a:lnTo>
                <a:lnTo>
                  <a:pt x="981075" y="1043306"/>
                </a:lnTo>
                <a:lnTo>
                  <a:pt x="982662" y="1046163"/>
                </a:lnTo>
                <a:lnTo>
                  <a:pt x="984567" y="1048703"/>
                </a:lnTo>
                <a:lnTo>
                  <a:pt x="986790" y="1050926"/>
                </a:lnTo>
                <a:lnTo>
                  <a:pt x="989330" y="1052196"/>
                </a:lnTo>
                <a:lnTo>
                  <a:pt x="992187" y="1053783"/>
                </a:lnTo>
                <a:lnTo>
                  <a:pt x="995680" y="1054101"/>
                </a:lnTo>
                <a:lnTo>
                  <a:pt x="1752918" y="1054101"/>
                </a:lnTo>
                <a:lnTo>
                  <a:pt x="1756093" y="1053783"/>
                </a:lnTo>
                <a:lnTo>
                  <a:pt x="1759268" y="1052196"/>
                </a:lnTo>
                <a:lnTo>
                  <a:pt x="1761808" y="1050926"/>
                </a:lnTo>
                <a:lnTo>
                  <a:pt x="1764030" y="1048703"/>
                </a:lnTo>
                <a:lnTo>
                  <a:pt x="1765935" y="1046163"/>
                </a:lnTo>
                <a:lnTo>
                  <a:pt x="1767205" y="1043306"/>
                </a:lnTo>
                <a:lnTo>
                  <a:pt x="1768158" y="1040131"/>
                </a:lnTo>
                <a:lnTo>
                  <a:pt x="1768475" y="1036638"/>
                </a:lnTo>
                <a:lnTo>
                  <a:pt x="1768475" y="534353"/>
                </a:lnTo>
                <a:lnTo>
                  <a:pt x="1768158" y="530543"/>
                </a:lnTo>
                <a:lnTo>
                  <a:pt x="1767205" y="527368"/>
                </a:lnTo>
                <a:lnTo>
                  <a:pt x="1765935" y="524511"/>
                </a:lnTo>
                <a:lnTo>
                  <a:pt x="1764030" y="521971"/>
                </a:lnTo>
                <a:lnTo>
                  <a:pt x="1761808" y="519748"/>
                </a:lnTo>
                <a:lnTo>
                  <a:pt x="1759268" y="518161"/>
                </a:lnTo>
                <a:lnTo>
                  <a:pt x="1756093" y="517208"/>
                </a:lnTo>
                <a:lnTo>
                  <a:pt x="1752918" y="516891"/>
                </a:lnTo>
                <a:lnTo>
                  <a:pt x="995680" y="516891"/>
                </a:lnTo>
                <a:close/>
                <a:moveTo>
                  <a:pt x="306823" y="515303"/>
                </a:moveTo>
                <a:lnTo>
                  <a:pt x="303015" y="528320"/>
                </a:lnTo>
                <a:lnTo>
                  <a:pt x="299842" y="541973"/>
                </a:lnTo>
                <a:lnTo>
                  <a:pt x="296670" y="555625"/>
                </a:lnTo>
                <a:lnTo>
                  <a:pt x="293814" y="569595"/>
                </a:lnTo>
                <a:lnTo>
                  <a:pt x="290958" y="583565"/>
                </a:lnTo>
                <a:lnTo>
                  <a:pt x="288420" y="597218"/>
                </a:lnTo>
                <a:lnTo>
                  <a:pt x="285882" y="611505"/>
                </a:lnTo>
                <a:lnTo>
                  <a:pt x="283660" y="625793"/>
                </a:lnTo>
                <a:lnTo>
                  <a:pt x="281757" y="640080"/>
                </a:lnTo>
                <a:lnTo>
                  <a:pt x="280170" y="654368"/>
                </a:lnTo>
                <a:lnTo>
                  <a:pt x="278584" y="668655"/>
                </a:lnTo>
                <a:lnTo>
                  <a:pt x="276997" y="683260"/>
                </a:lnTo>
                <a:lnTo>
                  <a:pt x="276045" y="698183"/>
                </a:lnTo>
                <a:lnTo>
                  <a:pt x="275094" y="713105"/>
                </a:lnTo>
                <a:lnTo>
                  <a:pt x="274142" y="728028"/>
                </a:lnTo>
                <a:lnTo>
                  <a:pt x="273824" y="742950"/>
                </a:lnTo>
                <a:lnTo>
                  <a:pt x="448336" y="742950"/>
                </a:lnTo>
                <a:lnTo>
                  <a:pt x="448970" y="718185"/>
                </a:lnTo>
                <a:lnTo>
                  <a:pt x="449922" y="693738"/>
                </a:lnTo>
                <a:lnTo>
                  <a:pt x="450874" y="669290"/>
                </a:lnTo>
                <a:lnTo>
                  <a:pt x="452461" y="645478"/>
                </a:lnTo>
                <a:lnTo>
                  <a:pt x="454047" y="621983"/>
                </a:lnTo>
                <a:lnTo>
                  <a:pt x="456268" y="598170"/>
                </a:lnTo>
                <a:lnTo>
                  <a:pt x="458489" y="574993"/>
                </a:lnTo>
                <a:lnTo>
                  <a:pt x="461345" y="552450"/>
                </a:lnTo>
                <a:lnTo>
                  <a:pt x="432154" y="546418"/>
                </a:lnTo>
                <a:lnTo>
                  <a:pt x="403597" y="540703"/>
                </a:lnTo>
                <a:lnTo>
                  <a:pt x="376310" y="534353"/>
                </a:lnTo>
                <a:lnTo>
                  <a:pt x="349023" y="527368"/>
                </a:lnTo>
                <a:lnTo>
                  <a:pt x="327764" y="521335"/>
                </a:lnTo>
                <a:lnTo>
                  <a:pt x="306823" y="515303"/>
                </a:lnTo>
                <a:close/>
                <a:moveTo>
                  <a:pt x="956945" y="477838"/>
                </a:moveTo>
                <a:lnTo>
                  <a:pt x="958532" y="477838"/>
                </a:lnTo>
                <a:lnTo>
                  <a:pt x="1789748" y="477838"/>
                </a:lnTo>
                <a:lnTo>
                  <a:pt x="1791653" y="477838"/>
                </a:lnTo>
                <a:lnTo>
                  <a:pt x="1793240" y="478156"/>
                </a:lnTo>
                <a:lnTo>
                  <a:pt x="1796415" y="479743"/>
                </a:lnTo>
                <a:lnTo>
                  <a:pt x="1799273" y="481648"/>
                </a:lnTo>
                <a:lnTo>
                  <a:pt x="1801813" y="483871"/>
                </a:lnTo>
                <a:lnTo>
                  <a:pt x="1803718" y="486728"/>
                </a:lnTo>
                <a:lnTo>
                  <a:pt x="1805305" y="490221"/>
                </a:lnTo>
                <a:lnTo>
                  <a:pt x="1806258" y="493713"/>
                </a:lnTo>
                <a:lnTo>
                  <a:pt x="1806575" y="498158"/>
                </a:lnTo>
                <a:lnTo>
                  <a:pt x="1806575" y="1074103"/>
                </a:lnTo>
                <a:lnTo>
                  <a:pt x="1806258" y="1077913"/>
                </a:lnTo>
                <a:lnTo>
                  <a:pt x="1805305" y="1081406"/>
                </a:lnTo>
                <a:lnTo>
                  <a:pt x="1803718" y="1084898"/>
                </a:lnTo>
                <a:lnTo>
                  <a:pt x="1801813" y="1088073"/>
                </a:lnTo>
                <a:lnTo>
                  <a:pt x="1799273" y="1090613"/>
                </a:lnTo>
                <a:lnTo>
                  <a:pt x="1796415" y="1092201"/>
                </a:lnTo>
                <a:lnTo>
                  <a:pt x="1793240" y="1093471"/>
                </a:lnTo>
                <a:lnTo>
                  <a:pt x="1791653" y="1093788"/>
                </a:lnTo>
                <a:lnTo>
                  <a:pt x="1789748" y="1093788"/>
                </a:lnTo>
                <a:lnTo>
                  <a:pt x="958532" y="1093788"/>
                </a:lnTo>
                <a:lnTo>
                  <a:pt x="956945" y="1093788"/>
                </a:lnTo>
                <a:lnTo>
                  <a:pt x="955040" y="1093471"/>
                </a:lnTo>
                <a:lnTo>
                  <a:pt x="951865" y="1092201"/>
                </a:lnTo>
                <a:lnTo>
                  <a:pt x="949325" y="1090613"/>
                </a:lnTo>
                <a:lnTo>
                  <a:pt x="946785" y="1088073"/>
                </a:lnTo>
                <a:lnTo>
                  <a:pt x="944562" y="1084898"/>
                </a:lnTo>
                <a:lnTo>
                  <a:pt x="942657" y="1081406"/>
                </a:lnTo>
                <a:lnTo>
                  <a:pt x="941705" y="1077913"/>
                </a:lnTo>
                <a:lnTo>
                  <a:pt x="941387" y="1074103"/>
                </a:lnTo>
                <a:lnTo>
                  <a:pt x="941387" y="498158"/>
                </a:lnTo>
                <a:lnTo>
                  <a:pt x="941705" y="493713"/>
                </a:lnTo>
                <a:lnTo>
                  <a:pt x="942657" y="490221"/>
                </a:lnTo>
                <a:lnTo>
                  <a:pt x="944562" y="486728"/>
                </a:lnTo>
                <a:lnTo>
                  <a:pt x="946785" y="483871"/>
                </a:lnTo>
                <a:lnTo>
                  <a:pt x="949325" y="481648"/>
                </a:lnTo>
                <a:lnTo>
                  <a:pt x="951865" y="479743"/>
                </a:lnTo>
                <a:lnTo>
                  <a:pt x="955040" y="478156"/>
                </a:lnTo>
                <a:lnTo>
                  <a:pt x="956945" y="477838"/>
                </a:lnTo>
                <a:close/>
                <a:moveTo>
                  <a:pt x="138975" y="443230"/>
                </a:moveTo>
                <a:lnTo>
                  <a:pt x="130408" y="460375"/>
                </a:lnTo>
                <a:lnTo>
                  <a:pt x="122475" y="477838"/>
                </a:lnTo>
                <a:lnTo>
                  <a:pt x="114860" y="495300"/>
                </a:lnTo>
                <a:lnTo>
                  <a:pt x="107245" y="513080"/>
                </a:lnTo>
                <a:lnTo>
                  <a:pt x="100899" y="531178"/>
                </a:lnTo>
                <a:lnTo>
                  <a:pt x="94236" y="549593"/>
                </a:lnTo>
                <a:lnTo>
                  <a:pt x="88525" y="568008"/>
                </a:lnTo>
                <a:lnTo>
                  <a:pt x="83448" y="586740"/>
                </a:lnTo>
                <a:lnTo>
                  <a:pt x="78372" y="605473"/>
                </a:lnTo>
                <a:lnTo>
                  <a:pt x="74247" y="624523"/>
                </a:lnTo>
                <a:lnTo>
                  <a:pt x="70439" y="643890"/>
                </a:lnTo>
                <a:lnTo>
                  <a:pt x="67266" y="663258"/>
                </a:lnTo>
                <a:lnTo>
                  <a:pt x="64411" y="682943"/>
                </a:lnTo>
                <a:lnTo>
                  <a:pt x="62507" y="702628"/>
                </a:lnTo>
                <a:lnTo>
                  <a:pt x="60286" y="722948"/>
                </a:lnTo>
                <a:lnTo>
                  <a:pt x="59334" y="742950"/>
                </a:lnTo>
                <a:lnTo>
                  <a:pt x="214808" y="742950"/>
                </a:lnTo>
                <a:lnTo>
                  <a:pt x="215125" y="726758"/>
                </a:lnTo>
                <a:lnTo>
                  <a:pt x="216077" y="710565"/>
                </a:lnTo>
                <a:lnTo>
                  <a:pt x="217029" y="694373"/>
                </a:lnTo>
                <a:lnTo>
                  <a:pt x="218615" y="678498"/>
                </a:lnTo>
                <a:lnTo>
                  <a:pt x="220202" y="662623"/>
                </a:lnTo>
                <a:lnTo>
                  <a:pt x="221788" y="647065"/>
                </a:lnTo>
                <a:lnTo>
                  <a:pt x="223692" y="631190"/>
                </a:lnTo>
                <a:lnTo>
                  <a:pt x="225913" y="615950"/>
                </a:lnTo>
                <a:lnTo>
                  <a:pt x="228134" y="600710"/>
                </a:lnTo>
                <a:lnTo>
                  <a:pt x="230672" y="585470"/>
                </a:lnTo>
                <a:lnTo>
                  <a:pt x="233528" y="570230"/>
                </a:lnTo>
                <a:lnTo>
                  <a:pt x="236701" y="554990"/>
                </a:lnTo>
                <a:lnTo>
                  <a:pt x="239874" y="540068"/>
                </a:lnTo>
                <a:lnTo>
                  <a:pt x="243364" y="525145"/>
                </a:lnTo>
                <a:lnTo>
                  <a:pt x="247172" y="510540"/>
                </a:lnTo>
                <a:lnTo>
                  <a:pt x="250979" y="496253"/>
                </a:lnTo>
                <a:lnTo>
                  <a:pt x="235749" y="490220"/>
                </a:lnTo>
                <a:lnTo>
                  <a:pt x="220519" y="484188"/>
                </a:lnTo>
                <a:lnTo>
                  <a:pt x="205924" y="477520"/>
                </a:lnTo>
                <a:lnTo>
                  <a:pt x="191645" y="471170"/>
                </a:lnTo>
                <a:lnTo>
                  <a:pt x="177684" y="464820"/>
                </a:lnTo>
                <a:lnTo>
                  <a:pt x="164358" y="457518"/>
                </a:lnTo>
                <a:lnTo>
                  <a:pt x="151666" y="450850"/>
                </a:lnTo>
                <a:lnTo>
                  <a:pt x="138975" y="443230"/>
                </a:lnTo>
                <a:close/>
                <a:moveTo>
                  <a:pt x="577792" y="294005"/>
                </a:moveTo>
                <a:lnTo>
                  <a:pt x="570177" y="317500"/>
                </a:lnTo>
                <a:lnTo>
                  <a:pt x="562562" y="341630"/>
                </a:lnTo>
                <a:lnTo>
                  <a:pt x="555581" y="366713"/>
                </a:lnTo>
                <a:lnTo>
                  <a:pt x="549235" y="392748"/>
                </a:lnTo>
                <a:lnTo>
                  <a:pt x="542889" y="419100"/>
                </a:lnTo>
                <a:lnTo>
                  <a:pt x="537495" y="446405"/>
                </a:lnTo>
                <a:lnTo>
                  <a:pt x="532101" y="474345"/>
                </a:lnTo>
                <a:lnTo>
                  <a:pt x="527342" y="503238"/>
                </a:lnTo>
                <a:lnTo>
                  <a:pt x="553043" y="506413"/>
                </a:lnTo>
                <a:lnTo>
                  <a:pt x="578743" y="509588"/>
                </a:lnTo>
                <a:lnTo>
                  <a:pt x="605396" y="512128"/>
                </a:lnTo>
                <a:lnTo>
                  <a:pt x="631731" y="514668"/>
                </a:lnTo>
                <a:lnTo>
                  <a:pt x="659019" y="516573"/>
                </a:lnTo>
                <a:lnTo>
                  <a:pt x="686623" y="517843"/>
                </a:lnTo>
                <a:lnTo>
                  <a:pt x="714228" y="519113"/>
                </a:lnTo>
                <a:lnTo>
                  <a:pt x="742467" y="519748"/>
                </a:lnTo>
                <a:lnTo>
                  <a:pt x="742467" y="303848"/>
                </a:lnTo>
                <a:lnTo>
                  <a:pt x="721208" y="303213"/>
                </a:lnTo>
                <a:lnTo>
                  <a:pt x="699950" y="302578"/>
                </a:lnTo>
                <a:lnTo>
                  <a:pt x="679326" y="301625"/>
                </a:lnTo>
                <a:lnTo>
                  <a:pt x="658701" y="300673"/>
                </a:lnTo>
                <a:lnTo>
                  <a:pt x="638077" y="299403"/>
                </a:lnTo>
                <a:lnTo>
                  <a:pt x="618088" y="297815"/>
                </a:lnTo>
                <a:lnTo>
                  <a:pt x="597464" y="295910"/>
                </a:lnTo>
                <a:lnTo>
                  <a:pt x="577792" y="294005"/>
                </a:lnTo>
                <a:close/>
                <a:moveTo>
                  <a:pt x="418510" y="269240"/>
                </a:moveTo>
                <a:lnTo>
                  <a:pt x="411530" y="279718"/>
                </a:lnTo>
                <a:lnTo>
                  <a:pt x="404549" y="290513"/>
                </a:lnTo>
                <a:lnTo>
                  <a:pt x="397886" y="300990"/>
                </a:lnTo>
                <a:lnTo>
                  <a:pt x="391223" y="312103"/>
                </a:lnTo>
                <a:lnTo>
                  <a:pt x="384560" y="323533"/>
                </a:lnTo>
                <a:lnTo>
                  <a:pt x="378531" y="334645"/>
                </a:lnTo>
                <a:lnTo>
                  <a:pt x="371868" y="346393"/>
                </a:lnTo>
                <a:lnTo>
                  <a:pt x="366157" y="358458"/>
                </a:lnTo>
                <a:lnTo>
                  <a:pt x="360446" y="370205"/>
                </a:lnTo>
                <a:lnTo>
                  <a:pt x="354417" y="382270"/>
                </a:lnTo>
                <a:lnTo>
                  <a:pt x="349023" y="394653"/>
                </a:lnTo>
                <a:lnTo>
                  <a:pt x="343946" y="407035"/>
                </a:lnTo>
                <a:lnTo>
                  <a:pt x="338870" y="419735"/>
                </a:lnTo>
                <a:lnTo>
                  <a:pt x="333476" y="432753"/>
                </a:lnTo>
                <a:lnTo>
                  <a:pt x="328716" y="445770"/>
                </a:lnTo>
                <a:lnTo>
                  <a:pt x="324274" y="458788"/>
                </a:lnTo>
                <a:lnTo>
                  <a:pt x="341091" y="463868"/>
                </a:lnTo>
                <a:lnTo>
                  <a:pt x="358224" y="468948"/>
                </a:lnTo>
                <a:lnTo>
                  <a:pt x="375993" y="473393"/>
                </a:lnTo>
                <a:lnTo>
                  <a:pt x="393761" y="477838"/>
                </a:lnTo>
                <a:lnTo>
                  <a:pt x="412164" y="482283"/>
                </a:lnTo>
                <a:lnTo>
                  <a:pt x="430885" y="486410"/>
                </a:lnTo>
                <a:lnTo>
                  <a:pt x="449922" y="490220"/>
                </a:lnTo>
                <a:lnTo>
                  <a:pt x="469277" y="493713"/>
                </a:lnTo>
                <a:lnTo>
                  <a:pt x="472133" y="474663"/>
                </a:lnTo>
                <a:lnTo>
                  <a:pt x="475623" y="455930"/>
                </a:lnTo>
                <a:lnTo>
                  <a:pt x="479113" y="437515"/>
                </a:lnTo>
                <a:lnTo>
                  <a:pt x="482921" y="419418"/>
                </a:lnTo>
                <a:lnTo>
                  <a:pt x="486728" y="401320"/>
                </a:lnTo>
                <a:lnTo>
                  <a:pt x="490536" y="383540"/>
                </a:lnTo>
                <a:lnTo>
                  <a:pt x="495295" y="366395"/>
                </a:lnTo>
                <a:lnTo>
                  <a:pt x="499420" y="349250"/>
                </a:lnTo>
                <a:lnTo>
                  <a:pt x="503862" y="333058"/>
                </a:lnTo>
                <a:lnTo>
                  <a:pt x="508304" y="317183"/>
                </a:lnTo>
                <a:lnTo>
                  <a:pt x="513381" y="301943"/>
                </a:lnTo>
                <a:lnTo>
                  <a:pt x="518140" y="286703"/>
                </a:lnTo>
                <a:lnTo>
                  <a:pt x="492440" y="282893"/>
                </a:lnTo>
                <a:lnTo>
                  <a:pt x="467691" y="278765"/>
                </a:lnTo>
                <a:lnTo>
                  <a:pt x="442942" y="274320"/>
                </a:lnTo>
                <a:lnTo>
                  <a:pt x="418510" y="269240"/>
                </a:lnTo>
                <a:close/>
                <a:moveTo>
                  <a:pt x="299208" y="238125"/>
                </a:moveTo>
                <a:lnTo>
                  <a:pt x="283026" y="252730"/>
                </a:lnTo>
                <a:lnTo>
                  <a:pt x="275411" y="260033"/>
                </a:lnTo>
                <a:lnTo>
                  <a:pt x="267479" y="267653"/>
                </a:lnTo>
                <a:lnTo>
                  <a:pt x="253835" y="281940"/>
                </a:lnTo>
                <a:lnTo>
                  <a:pt x="240191" y="296863"/>
                </a:lnTo>
                <a:lnTo>
                  <a:pt x="227182" y="311785"/>
                </a:lnTo>
                <a:lnTo>
                  <a:pt x="214490" y="327343"/>
                </a:lnTo>
                <a:lnTo>
                  <a:pt x="202433" y="343218"/>
                </a:lnTo>
                <a:lnTo>
                  <a:pt x="190376" y="359093"/>
                </a:lnTo>
                <a:lnTo>
                  <a:pt x="178954" y="375603"/>
                </a:lnTo>
                <a:lnTo>
                  <a:pt x="168483" y="392430"/>
                </a:lnTo>
                <a:lnTo>
                  <a:pt x="178002" y="398145"/>
                </a:lnTo>
                <a:lnTo>
                  <a:pt x="188472" y="403860"/>
                </a:lnTo>
                <a:lnTo>
                  <a:pt x="198943" y="409575"/>
                </a:lnTo>
                <a:lnTo>
                  <a:pt x="210048" y="414973"/>
                </a:lnTo>
                <a:lnTo>
                  <a:pt x="221471" y="420053"/>
                </a:lnTo>
                <a:lnTo>
                  <a:pt x="232894" y="425450"/>
                </a:lnTo>
                <a:lnTo>
                  <a:pt x="245268" y="430848"/>
                </a:lnTo>
                <a:lnTo>
                  <a:pt x="257642" y="435610"/>
                </a:lnTo>
                <a:lnTo>
                  <a:pt x="268430" y="439738"/>
                </a:lnTo>
                <a:lnTo>
                  <a:pt x="277315" y="414655"/>
                </a:lnTo>
                <a:lnTo>
                  <a:pt x="287151" y="390208"/>
                </a:lnTo>
                <a:lnTo>
                  <a:pt x="297304" y="366078"/>
                </a:lnTo>
                <a:lnTo>
                  <a:pt x="302381" y="354330"/>
                </a:lnTo>
                <a:lnTo>
                  <a:pt x="308409" y="342900"/>
                </a:lnTo>
                <a:lnTo>
                  <a:pt x="313803" y="331153"/>
                </a:lnTo>
                <a:lnTo>
                  <a:pt x="319515" y="319723"/>
                </a:lnTo>
                <a:lnTo>
                  <a:pt x="325543" y="308610"/>
                </a:lnTo>
                <a:lnTo>
                  <a:pt x="331572" y="297498"/>
                </a:lnTo>
                <a:lnTo>
                  <a:pt x="337600" y="286703"/>
                </a:lnTo>
                <a:lnTo>
                  <a:pt x="344264" y="275908"/>
                </a:lnTo>
                <a:lnTo>
                  <a:pt x="350609" y="265430"/>
                </a:lnTo>
                <a:lnTo>
                  <a:pt x="357590" y="254953"/>
                </a:lnTo>
                <a:lnTo>
                  <a:pt x="349023" y="253048"/>
                </a:lnTo>
                <a:lnTo>
                  <a:pt x="323957" y="245745"/>
                </a:lnTo>
                <a:lnTo>
                  <a:pt x="299208" y="238125"/>
                </a:lnTo>
                <a:close/>
                <a:moveTo>
                  <a:pt x="1081336" y="129223"/>
                </a:moveTo>
                <a:lnTo>
                  <a:pt x="1090538" y="137795"/>
                </a:lnTo>
                <a:lnTo>
                  <a:pt x="1099422" y="146368"/>
                </a:lnTo>
                <a:lnTo>
                  <a:pt x="1107989" y="155575"/>
                </a:lnTo>
                <a:lnTo>
                  <a:pt x="1116873" y="164465"/>
                </a:lnTo>
                <a:lnTo>
                  <a:pt x="1125123" y="173990"/>
                </a:lnTo>
                <a:lnTo>
                  <a:pt x="1133690" y="183833"/>
                </a:lnTo>
                <a:lnTo>
                  <a:pt x="1141622" y="193358"/>
                </a:lnTo>
                <a:lnTo>
                  <a:pt x="1149555" y="203518"/>
                </a:lnTo>
                <a:lnTo>
                  <a:pt x="1164467" y="199708"/>
                </a:lnTo>
                <a:lnTo>
                  <a:pt x="1179380" y="195898"/>
                </a:lnTo>
                <a:lnTo>
                  <a:pt x="1188899" y="193358"/>
                </a:lnTo>
                <a:lnTo>
                  <a:pt x="1175890" y="184468"/>
                </a:lnTo>
                <a:lnTo>
                  <a:pt x="1162881" y="175578"/>
                </a:lnTo>
                <a:lnTo>
                  <a:pt x="1149872" y="167323"/>
                </a:lnTo>
                <a:lnTo>
                  <a:pt x="1136863" y="159068"/>
                </a:lnTo>
                <a:lnTo>
                  <a:pt x="1123219" y="151130"/>
                </a:lnTo>
                <a:lnTo>
                  <a:pt x="1109258" y="143510"/>
                </a:lnTo>
                <a:lnTo>
                  <a:pt x="1095297" y="136208"/>
                </a:lnTo>
                <a:lnTo>
                  <a:pt x="1081336" y="129223"/>
                </a:lnTo>
                <a:close/>
                <a:moveTo>
                  <a:pt x="462297" y="129223"/>
                </a:moveTo>
                <a:lnTo>
                  <a:pt x="448336" y="136208"/>
                </a:lnTo>
                <a:lnTo>
                  <a:pt x="434375" y="143510"/>
                </a:lnTo>
                <a:lnTo>
                  <a:pt x="420731" y="151130"/>
                </a:lnTo>
                <a:lnTo>
                  <a:pt x="407088" y="159068"/>
                </a:lnTo>
                <a:lnTo>
                  <a:pt x="394079" y="167323"/>
                </a:lnTo>
                <a:lnTo>
                  <a:pt x="380752" y="175578"/>
                </a:lnTo>
                <a:lnTo>
                  <a:pt x="367743" y="184468"/>
                </a:lnTo>
                <a:lnTo>
                  <a:pt x="355052" y="193358"/>
                </a:lnTo>
                <a:lnTo>
                  <a:pt x="374406" y="198438"/>
                </a:lnTo>
                <a:lnTo>
                  <a:pt x="394079" y="203518"/>
                </a:lnTo>
                <a:lnTo>
                  <a:pt x="402011" y="193358"/>
                </a:lnTo>
                <a:lnTo>
                  <a:pt x="410261" y="183833"/>
                </a:lnTo>
                <a:lnTo>
                  <a:pt x="418510" y="173990"/>
                </a:lnTo>
                <a:lnTo>
                  <a:pt x="427077" y="164465"/>
                </a:lnTo>
                <a:lnTo>
                  <a:pt x="435644" y="155575"/>
                </a:lnTo>
                <a:lnTo>
                  <a:pt x="444528" y="146368"/>
                </a:lnTo>
                <a:lnTo>
                  <a:pt x="453095" y="137795"/>
                </a:lnTo>
                <a:lnTo>
                  <a:pt x="462297" y="129223"/>
                </a:lnTo>
                <a:close/>
                <a:moveTo>
                  <a:pt x="931891" y="96838"/>
                </a:moveTo>
                <a:lnTo>
                  <a:pt x="942045" y="110490"/>
                </a:lnTo>
                <a:lnTo>
                  <a:pt x="951881" y="125413"/>
                </a:lnTo>
                <a:lnTo>
                  <a:pt x="961717" y="140970"/>
                </a:lnTo>
                <a:lnTo>
                  <a:pt x="970918" y="157480"/>
                </a:lnTo>
                <a:lnTo>
                  <a:pt x="979803" y="174625"/>
                </a:lnTo>
                <a:lnTo>
                  <a:pt x="988369" y="192405"/>
                </a:lnTo>
                <a:lnTo>
                  <a:pt x="996936" y="210820"/>
                </a:lnTo>
                <a:lnTo>
                  <a:pt x="1004869" y="230188"/>
                </a:lnTo>
                <a:lnTo>
                  <a:pt x="1025176" y="227330"/>
                </a:lnTo>
                <a:lnTo>
                  <a:pt x="1045165" y="224155"/>
                </a:lnTo>
                <a:lnTo>
                  <a:pt x="1065472" y="220980"/>
                </a:lnTo>
                <a:lnTo>
                  <a:pt x="1084827" y="217170"/>
                </a:lnTo>
                <a:lnTo>
                  <a:pt x="1076260" y="207645"/>
                </a:lnTo>
                <a:lnTo>
                  <a:pt x="1067376" y="198120"/>
                </a:lnTo>
                <a:lnTo>
                  <a:pt x="1058491" y="188913"/>
                </a:lnTo>
                <a:lnTo>
                  <a:pt x="1049607" y="180023"/>
                </a:lnTo>
                <a:lnTo>
                  <a:pt x="1040406" y="171450"/>
                </a:lnTo>
                <a:lnTo>
                  <a:pt x="1031204" y="163195"/>
                </a:lnTo>
                <a:lnTo>
                  <a:pt x="1021685" y="155258"/>
                </a:lnTo>
                <a:lnTo>
                  <a:pt x="1011849" y="147320"/>
                </a:lnTo>
                <a:lnTo>
                  <a:pt x="1002648" y="140018"/>
                </a:lnTo>
                <a:lnTo>
                  <a:pt x="992494" y="133033"/>
                </a:lnTo>
                <a:lnTo>
                  <a:pt x="982975" y="126048"/>
                </a:lnTo>
                <a:lnTo>
                  <a:pt x="972822" y="119380"/>
                </a:lnTo>
                <a:lnTo>
                  <a:pt x="962986" y="113348"/>
                </a:lnTo>
                <a:lnTo>
                  <a:pt x="952515" y="107315"/>
                </a:lnTo>
                <a:lnTo>
                  <a:pt x="942045" y="101918"/>
                </a:lnTo>
                <a:lnTo>
                  <a:pt x="931891" y="96838"/>
                </a:lnTo>
                <a:close/>
                <a:moveTo>
                  <a:pt x="611742" y="96838"/>
                </a:moveTo>
                <a:lnTo>
                  <a:pt x="601589" y="101918"/>
                </a:lnTo>
                <a:lnTo>
                  <a:pt x="591118" y="107315"/>
                </a:lnTo>
                <a:lnTo>
                  <a:pt x="580965" y="113348"/>
                </a:lnTo>
                <a:lnTo>
                  <a:pt x="570811" y="119698"/>
                </a:lnTo>
                <a:lnTo>
                  <a:pt x="560658" y="126048"/>
                </a:lnTo>
                <a:lnTo>
                  <a:pt x="551139" y="133033"/>
                </a:lnTo>
                <a:lnTo>
                  <a:pt x="540986" y="140018"/>
                </a:lnTo>
                <a:lnTo>
                  <a:pt x="531784" y="147320"/>
                </a:lnTo>
                <a:lnTo>
                  <a:pt x="521948" y="155258"/>
                </a:lnTo>
                <a:lnTo>
                  <a:pt x="512746" y="163195"/>
                </a:lnTo>
                <a:lnTo>
                  <a:pt x="503228" y="171450"/>
                </a:lnTo>
                <a:lnTo>
                  <a:pt x="494343" y="180023"/>
                </a:lnTo>
                <a:lnTo>
                  <a:pt x="485142" y="189230"/>
                </a:lnTo>
                <a:lnTo>
                  <a:pt x="476258" y="198120"/>
                </a:lnTo>
                <a:lnTo>
                  <a:pt x="467691" y="207645"/>
                </a:lnTo>
                <a:lnTo>
                  <a:pt x="458807" y="217170"/>
                </a:lnTo>
                <a:lnTo>
                  <a:pt x="478479" y="220980"/>
                </a:lnTo>
                <a:lnTo>
                  <a:pt x="498468" y="224155"/>
                </a:lnTo>
                <a:lnTo>
                  <a:pt x="518458" y="227330"/>
                </a:lnTo>
                <a:lnTo>
                  <a:pt x="538764" y="230188"/>
                </a:lnTo>
                <a:lnTo>
                  <a:pt x="547014" y="210820"/>
                </a:lnTo>
                <a:lnTo>
                  <a:pt x="555264" y="192405"/>
                </a:lnTo>
                <a:lnTo>
                  <a:pt x="564148" y="174625"/>
                </a:lnTo>
                <a:lnTo>
                  <a:pt x="573032" y="157480"/>
                </a:lnTo>
                <a:lnTo>
                  <a:pt x="582234" y="140970"/>
                </a:lnTo>
                <a:lnTo>
                  <a:pt x="591753" y="125413"/>
                </a:lnTo>
                <a:lnTo>
                  <a:pt x="601589" y="110490"/>
                </a:lnTo>
                <a:lnTo>
                  <a:pt x="611742" y="96838"/>
                </a:lnTo>
                <a:close/>
                <a:moveTo>
                  <a:pt x="801166" y="63818"/>
                </a:moveTo>
                <a:lnTo>
                  <a:pt x="801166" y="245110"/>
                </a:lnTo>
                <a:lnTo>
                  <a:pt x="837655" y="244158"/>
                </a:lnTo>
                <a:lnTo>
                  <a:pt x="873509" y="242570"/>
                </a:lnTo>
                <a:lnTo>
                  <a:pt x="909363" y="240348"/>
                </a:lnTo>
                <a:lnTo>
                  <a:pt x="944266" y="237173"/>
                </a:lnTo>
                <a:lnTo>
                  <a:pt x="935064" y="216853"/>
                </a:lnTo>
                <a:lnTo>
                  <a:pt x="925545" y="197803"/>
                </a:lnTo>
                <a:lnTo>
                  <a:pt x="916027" y="179705"/>
                </a:lnTo>
                <a:lnTo>
                  <a:pt x="906190" y="162878"/>
                </a:lnTo>
                <a:lnTo>
                  <a:pt x="901114" y="155258"/>
                </a:lnTo>
                <a:lnTo>
                  <a:pt x="896037" y="147320"/>
                </a:lnTo>
                <a:lnTo>
                  <a:pt x="890960" y="140018"/>
                </a:lnTo>
                <a:lnTo>
                  <a:pt x="885884" y="133033"/>
                </a:lnTo>
                <a:lnTo>
                  <a:pt x="880807" y="126048"/>
                </a:lnTo>
                <a:lnTo>
                  <a:pt x="875730" y="119698"/>
                </a:lnTo>
                <a:lnTo>
                  <a:pt x="870019" y="113665"/>
                </a:lnTo>
                <a:lnTo>
                  <a:pt x="864942" y="107633"/>
                </a:lnTo>
                <a:lnTo>
                  <a:pt x="856693" y="99695"/>
                </a:lnTo>
                <a:lnTo>
                  <a:pt x="848760" y="92075"/>
                </a:lnTo>
                <a:lnTo>
                  <a:pt x="840828" y="85725"/>
                </a:lnTo>
                <a:lnTo>
                  <a:pt x="832896" y="79693"/>
                </a:lnTo>
                <a:lnTo>
                  <a:pt x="824963" y="74613"/>
                </a:lnTo>
                <a:lnTo>
                  <a:pt x="817031" y="70168"/>
                </a:lnTo>
                <a:lnTo>
                  <a:pt x="809099" y="66675"/>
                </a:lnTo>
                <a:lnTo>
                  <a:pt x="801166" y="63818"/>
                </a:lnTo>
                <a:close/>
                <a:moveTo>
                  <a:pt x="742467" y="63818"/>
                </a:moveTo>
                <a:lnTo>
                  <a:pt x="734535" y="66675"/>
                </a:lnTo>
                <a:lnTo>
                  <a:pt x="726920" y="70168"/>
                </a:lnTo>
                <a:lnTo>
                  <a:pt x="718987" y="74613"/>
                </a:lnTo>
                <a:lnTo>
                  <a:pt x="711055" y="79693"/>
                </a:lnTo>
                <a:lnTo>
                  <a:pt x="703123" y="85725"/>
                </a:lnTo>
                <a:lnTo>
                  <a:pt x="694873" y="92075"/>
                </a:lnTo>
                <a:lnTo>
                  <a:pt x="686941" y="99695"/>
                </a:lnTo>
                <a:lnTo>
                  <a:pt x="678691" y="107633"/>
                </a:lnTo>
                <a:lnTo>
                  <a:pt x="673614" y="113665"/>
                </a:lnTo>
                <a:lnTo>
                  <a:pt x="668538" y="119698"/>
                </a:lnTo>
                <a:lnTo>
                  <a:pt x="662826" y="126048"/>
                </a:lnTo>
                <a:lnTo>
                  <a:pt x="657750" y="133033"/>
                </a:lnTo>
                <a:lnTo>
                  <a:pt x="652990" y="140018"/>
                </a:lnTo>
                <a:lnTo>
                  <a:pt x="647596" y="147320"/>
                </a:lnTo>
                <a:lnTo>
                  <a:pt x="642519" y="154940"/>
                </a:lnTo>
                <a:lnTo>
                  <a:pt x="637760" y="162878"/>
                </a:lnTo>
                <a:lnTo>
                  <a:pt x="632683" y="171450"/>
                </a:lnTo>
                <a:lnTo>
                  <a:pt x="627607" y="179705"/>
                </a:lnTo>
                <a:lnTo>
                  <a:pt x="618088" y="197803"/>
                </a:lnTo>
                <a:lnTo>
                  <a:pt x="608569" y="216853"/>
                </a:lnTo>
                <a:lnTo>
                  <a:pt x="599685" y="237173"/>
                </a:lnTo>
                <a:lnTo>
                  <a:pt x="634587" y="240030"/>
                </a:lnTo>
                <a:lnTo>
                  <a:pt x="670124" y="242570"/>
                </a:lnTo>
                <a:lnTo>
                  <a:pt x="705978" y="244158"/>
                </a:lnTo>
                <a:lnTo>
                  <a:pt x="742467" y="245110"/>
                </a:lnTo>
                <a:lnTo>
                  <a:pt x="742467" y="63818"/>
                </a:lnTo>
                <a:close/>
                <a:moveTo>
                  <a:pt x="754841" y="0"/>
                </a:moveTo>
                <a:lnTo>
                  <a:pt x="771975" y="0"/>
                </a:lnTo>
                <a:lnTo>
                  <a:pt x="789109" y="0"/>
                </a:lnTo>
                <a:lnTo>
                  <a:pt x="806243" y="635"/>
                </a:lnTo>
                <a:lnTo>
                  <a:pt x="823377" y="1588"/>
                </a:lnTo>
                <a:lnTo>
                  <a:pt x="840193" y="2858"/>
                </a:lnTo>
                <a:lnTo>
                  <a:pt x="856693" y="4445"/>
                </a:lnTo>
                <a:lnTo>
                  <a:pt x="873509" y="6350"/>
                </a:lnTo>
                <a:lnTo>
                  <a:pt x="890008" y="9208"/>
                </a:lnTo>
                <a:lnTo>
                  <a:pt x="906508" y="11748"/>
                </a:lnTo>
                <a:lnTo>
                  <a:pt x="923007" y="14923"/>
                </a:lnTo>
                <a:lnTo>
                  <a:pt x="939189" y="18098"/>
                </a:lnTo>
                <a:lnTo>
                  <a:pt x="955371" y="21908"/>
                </a:lnTo>
                <a:lnTo>
                  <a:pt x="971236" y="25718"/>
                </a:lnTo>
                <a:lnTo>
                  <a:pt x="987100" y="30480"/>
                </a:lnTo>
                <a:lnTo>
                  <a:pt x="1002965" y="35243"/>
                </a:lnTo>
                <a:lnTo>
                  <a:pt x="1018512" y="40005"/>
                </a:lnTo>
                <a:lnTo>
                  <a:pt x="1034060" y="45720"/>
                </a:lnTo>
                <a:lnTo>
                  <a:pt x="1049290" y="51435"/>
                </a:lnTo>
                <a:lnTo>
                  <a:pt x="1064520" y="57150"/>
                </a:lnTo>
                <a:lnTo>
                  <a:pt x="1079115" y="63818"/>
                </a:lnTo>
                <a:lnTo>
                  <a:pt x="1094028" y="70168"/>
                </a:lnTo>
                <a:lnTo>
                  <a:pt x="1108624" y="76835"/>
                </a:lnTo>
                <a:lnTo>
                  <a:pt x="1123219" y="84455"/>
                </a:lnTo>
                <a:lnTo>
                  <a:pt x="1137497" y="91758"/>
                </a:lnTo>
                <a:lnTo>
                  <a:pt x="1151458" y="99695"/>
                </a:lnTo>
                <a:lnTo>
                  <a:pt x="1165419" y="107633"/>
                </a:lnTo>
                <a:lnTo>
                  <a:pt x="1179063" y="116205"/>
                </a:lnTo>
                <a:lnTo>
                  <a:pt x="1192707" y="124778"/>
                </a:lnTo>
                <a:lnTo>
                  <a:pt x="1206033" y="133668"/>
                </a:lnTo>
                <a:lnTo>
                  <a:pt x="1219042" y="142558"/>
                </a:lnTo>
                <a:lnTo>
                  <a:pt x="1232051" y="152400"/>
                </a:lnTo>
                <a:lnTo>
                  <a:pt x="1244743" y="161925"/>
                </a:lnTo>
                <a:lnTo>
                  <a:pt x="1257434" y="171768"/>
                </a:lnTo>
                <a:lnTo>
                  <a:pt x="1270126" y="182245"/>
                </a:lnTo>
                <a:lnTo>
                  <a:pt x="1282818" y="193358"/>
                </a:lnTo>
                <a:lnTo>
                  <a:pt x="1295192" y="204470"/>
                </a:lnTo>
                <a:lnTo>
                  <a:pt x="1307567" y="215900"/>
                </a:lnTo>
                <a:lnTo>
                  <a:pt x="1323749" y="232093"/>
                </a:lnTo>
                <a:lnTo>
                  <a:pt x="1339296" y="248920"/>
                </a:lnTo>
                <a:lnTo>
                  <a:pt x="1354844" y="266065"/>
                </a:lnTo>
                <a:lnTo>
                  <a:pt x="1369756" y="283528"/>
                </a:lnTo>
                <a:lnTo>
                  <a:pt x="1384035" y="301625"/>
                </a:lnTo>
                <a:lnTo>
                  <a:pt x="1397995" y="320358"/>
                </a:lnTo>
                <a:lnTo>
                  <a:pt x="1411322" y="339090"/>
                </a:lnTo>
                <a:lnTo>
                  <a:pt x="1423696" y="358775"/>
                </a:lnTo>
                <a:lnTo>
                  <a:pt x="1431629" y="371158"/>
                </a:lnTo>
                <a:lnTo>
                  <a:pt x="1439244" y="383858"/>
                </a:lnTo>
                <a:lnTo>
                  <a:pt x="1446859" y="396875"/>
                </a:lnTo>
                <a:lnTo>
                  <a:pt x="1453839" y="410210"/>
                </a:lnTo>
                <a:lnTo>
                  <a:pt x="1463675" y="429260"/>
                </a:lnTo>
                <a:lnTo>
                  <a:pt x="1301855" y="429260"/>
                </a:lnTo>
                <a:lnTo>
                  <a:pt x="1321528" y="420370"/>
                </a:lnTo>
                <a:lnTo>
                  <a:pt x="1340565" y="411480"/>
                </a:lnTo>
                <a:lnTo>
                  <a:pt x="1358651" y="401955"/>
                </a:lnTo>
                <a:lnTo>
                  <a:pt x="1375785" y="392430"/>
                </a:lnTo>
                <a:lnTo>
                  <a:pt x="1364680" y="375603"/>
                </a:lnTo>
                <a:lnTo>
                  <a:pt x="1353257" y="359093"/>
                </a:lnTo>
                <a:lnTo>
                  <a:pt x="1341517" y="343218"/>
                </a:lnTo>
                <a:lnTo>
                  <a:pt x="1329143" y="327343"/>
                </a:lnTo>
                <a:lnTo>
                  <a:pt x="1316451" y="311785"/>
                </a:lnTo>
                <a:lnTo>
                  <a:pt x="1303442" y="296863"/>
                </a:lnTo>
                <a:lnTo>
                  <a:pt x="1290116" y="281940"/>
                </a:lnTo>
                <a:lnTo>
                  <a:pt x="1276155" y="267653"/>
                </a:lnTo>
                <a:lnTo>
                  <a:pt x="1268222" y="260033"/>
                </a:lnTo>
                <a:lnTo>
                  <a:pt x="1260607" y="252730"/>
                </a:lnTo>
                <a:lnTo>
                  <a:pt x="1244425" y="238125"/>
                </a:lnTo>
                <a:lnTo>
                  <a:pt x="1215869" y="246698"/>
                </a:lnTo>
                <a:lnTo>
                  <a:pt x="1200956" y="250825"/>
                </a:lnTo>
                <a:lnTo>
                  <a:pt x="1186361" y="254953"/>
                </a:lnTo>
                <a:lnTo>
                  <a:pt x="1198735" y="274955"/>
                </a:lnTo>
                <a:lnTo>
                  <a:pt x="1210792" y="295275"/>
                </a:lnTo>
                <a:lnTo>
                  <a:pt x="1222215" y="316230"/>
                </a:lnTo>
                <a:lnTo>
                  <a:pt x="1233003" y="337820"/>
                </a:lnTo>
                <a:lnTo>
                  <a:pt x="1243473" y="360045"/>
                </a:lnTo>
                <a:lnTo>
                  <a:pt x="1253310" y="382588"/>
                </a:lnTo>
                <a:lnTo>
                  <a:pt x="1262828" y="405448"/>
                </a:lnTo>
                <a:lnTo>
                  <a:pt x="1271395" y="429260"/>
                </a:lnTo>
                <a:lnTo>
                  <a:pt x="1208888" y="429260"/>
                </a:lnTo>
                <a:lnTo>
                  <a:pt x="1200004" y="407353"/>
                </a:lnTo>
                <a:lnTo>
                  <a:pt x="1190803" y="385763"/>
                </a:lnTo>
                <a:lnTo>
                  <a:pt x="1180967" y="365125"/>
                </a:lnTo>
                <a:lnTo>
                  <a:pt x="1170813" y="344805"/>
                </a:lnTo>
                <a:lnTo>
                  <a:pt x="1160025" y="325120"/>
                </a:lnTo>
                <a:lnTo>
                  <a:pt x="1148603" y="306070"/>
                </a:lnTo>
                <a:lnTo>
                  <a:pt x="1137180" y="287020"/>
                </a:lnTo>
                <a:lnTo>
                  <a:pt x="1125123" y="269240"/>
                </a:lnTo>
                <a:lnTo>
                  <a:pt x="1101009" y="274320"/>
                </a:lnTo>
                <a:lnTo>
                  <a:pt x="1076260" y="278765"/>
                </a:lnTo>
                <a:lnTo>
                  <a:pt x="1051194" y="282893"/>
                </a:lnTo>
                <a:lnTo>
                  <a:pt x="1025493" y="286703"/>
                </a:lnTo>
                <a:lnTo>
                  <a:pt x="1031204" y="303213"/>
                </a:lnTo>
                <a:lnTo>
                  <a:pt x="1036281" y="320040"/>
                </a:lnTo>
                <a:lnTo>
                  <a:pt x="1041040" y="337503"/>
                </a:lnTo>
                <a:lnTo>
                  <a:pt x="1045800" y="355283"/>
                </a:lnTo>
                <a:lnTo>
                  <a:pt x="1050559" y="373063"/>
                </a:lnTo>
                <a:lnTo>
                  <a:pt x="1054684" y="391478"/>
                </a:lnTo>
                <a:lnTo>
                  <a:pt x="1058809" y="410528"/>
                </a:lnTo>
                <a:lnTo>
                  <a:pt x="1062616" y="429260"/>
                </a:lnTo>
                <a:lnTo>
                  <a:pt x="1002965" y="429260"/>
                </a:lnTo>
                <a:lnTo>
                  <a:pt x="999475" y="412750"/>
                </a:lnTo>
                <a:lnTo>
                  <a:pt x="995667" y="396240"/>
                </a:lnTo>
                <a:lnTo>
                  <a:pt x="991542" y="380365"/>
                </a:lnTo>
                <a:lnTo>
                  <a:pt x="987418" y="364490"/>
                </a:lnTo>
                <a:lnTo>
                  <a:pt x="982658" y="346075"/>
                </a:lnTo>
                <a:lnTo>
                  <a:pt x="976947" y="328295"/>
                </a:lnTo>
                <a:lnTo>
                  <a:pt x="971553" y="311150"/>
                </a:lnTo>
                <a:lnTo>
                  <a:pt x="966159" y="294005"/>
                </a:lnTo>
                <a:lnTo>
                  <a:pt x="946169" y="295910"/>
                </a:lnTo>
                <a:lnTo>
                  <a:pt x="926180" y="297815"/>
                </a:lnTo>
                <a:lnTo>
                  <a:pt x="905556" y="299403"/>
                </a:lnTo>
                <a:lnTo>
                  <a:pt x="884932" y="300673"/>
                </a:lnTo>
                <a:lnTo>
                  <a:pt x="864308" y="301625"/>
                </a:lnTo>
                <a:lnTo>
                  <a:pt x="843684" y="302578"/>
                </a:lnTo>
                <a:lnTo>
                  <a:pt x="822742" y="303213"/>
                </a:lnTo>
                <a:lnTo>
                  <a:pt x="801166" y="303848"/>
                </a:lnTo>
                <a:lnTo>
                  <a:pt x="801166" y="519748"/>
                </a:lnTo>
                <a:lnTo>
                  <a:pt x="822108" y="519113"/>
                </a:lnTo>
                <a:lnTo>
                  <a:pt x="843366" y="518478"/>
                </a:lnTo>
                <a:lnTo>
                  <a:pt x="864308" y="517525"/>
                </a:lnTo>
                <a:lnTo>
                  <a:pt x="884614" y="516573"/>
                </a:lnTo>
                <a:lnTo>
                  <a:pt x="884614" y="575310"/>
                </a:lnTo>
                <a:lnTo>
                  <a:pt x="864308" y="576263"/>
                </a:lnTo>
                <a:lnTo>
                  <a:pt x="843366" y="577215"/>
                </a:lnTo>
                <a:lnTo>
                  <a:pt x="822108" y="577850"/>
                </a:lnTo>
                <a:lnTo>
                  <a:pt x="801166" y="578168"/>
                </a:lnTo>
                <a:lnTo>
                  <a:pt x="801166" y="742950"/>
                </a:lnTo>
                <a:lnTo>
                  <a:pt x="884614" y="742950"/>
                </a:lnTo>
                <a:lnTo>
                  <a:pt x="884614" y="801688"/>
                </a:lnTo>
                <a:lnTo>
                  <a:pt x="801166" y="801688"/>
                </a:lnTo>
                <a:lnTo>
                  <a:pt x="801166" y="965835"/>
                </a:lnTo>
                <a:lnTo>
                  <a:pt x="822108" y="966470"/>
                </a:lnTo>
                <a:lnTo>
                  <a:pt x="843366" y="967105"/>
                </a:lnTo>
                <a:lnTo>
                  <a:pt x="864308" y="968058"/>
                </a:lnTo>
                <a:lnTo>
                  <a:pt x="884614" y="969010"/>
                </a:lnTo>
                <a:lnTo>
                  <a:pt x="884614" y="1028065"/>
                </a:lnTo>
                <a:lnTo>
                  <a:pt x="864308" y="1026795"/>
                </a:lnTo>
                <a:lnTo>
                  <a:pt x="843366" y="1025843"/>
                </a:lnTo>
                <a:lnTo>
                  <a:pt x="822108" y="1025208"/>
                </a:lnTo>
                <a:lnTo>
                  <a:pt x="801166" y="1024890"/>
                </a:lnTo>
                <a:lnTo>
                  <a:pt x="801166" y="1240473"/>
                </a:lnTo>
                <a:lnTo>
                  <a:pt x="824963" y="1240790"/>
                </a:lnTo>
                <a:lnTo>
                  <a:pt x="848126" y="1241743"/>
                </a:lnTo>
                <a:lnTo>
                  <a:pt x="832896" y="1300163"/>
                </a:lnTo>
                <a:lnTo>
                  <a:pt x="801166" y="1299528"/>
                </a:lnTo>
                <a:lnTo>
                  <a:pt x="801166" y="1423353"/>
                </a:lnTo>
                <a:lnTo>
                  <a:pt x="771658" y="1538606"/>
                </a:lnTo>
                <a:lnTo>
                  <a:pt x="771023" y="1541781"/>
                </a:lnTo>
                <a:lnTo>
                  <a:pt x="771023" y="1544638"/>
                </a:lnTo>
                <a:lnTo>
                  <a:pt x="753890" y="1544321"/>
                </a:lnTo>
                <a:lnTo>
                  <a:pt x="736756" y="1543686"/>
                </a:lnTo>
                <a:lnTo>
                  <a:pt x="719622" y="1542733"/>
                </a:lnTo>
                <a:lnTo>
                  <a:pt x="702805" y="1541463"/>
                </a:lnTo>
                <a:lnTo>
                  <a:pt x="685989" y="1539558"/>
                </a:lnTo>
                <a:lnTo>
                  <a:pt x="669489" y="1537653"/>
                </a:lnTo>
                <a:lnTo>
                  <a:pt x="652673" y="1535431"/>
                </a:lnTo>
                <a:lnTo>
                  <a:pt x="636491" y="1532573"/>
                </a:lnTo>
                <a:lnTo>
                  <a:pt x="619992" y="1529716"/>
                </a:lnTo>
                <a:lnTo>
                  <a:pt x="603810" y="1526223"/>
                </a:lnTo>
                <a:lnTo>
                  <a:pt x="587628" y="1522096"/>
                </a:lnTo>
                <a:lnTo>
                  <a:pt x="571763" y="1518286"/>
                </a:lnTo>
                <a:lnTo>
                  <a:pt x="555898" y="1513841"/>
                </a:lnTo>
                <a:lnTo>
                  <a:pt x="540351" y="1509078"/>
                </a:lnTo>
                <a:lnTo>
                  <a:pt x="524486" y="1503998"/>
                </a:lnTo>
                <a:lnTo>
                  <a:pt x="509256" y="1498601"/>
                </a:lnTo>
                <a:lnTo>
                  <a:pt x="494343" y="1492886"/>
                </a:lnTo>
                <a:lnTo>
                  <a:pt x="479113" y="1486853"/>
                </a:lnTo>
                <a:lnTo>
                  <a:pt x="464200" y="1480503"/>
                </a:lnTo>
                <a:lnTo>
                  <a:pt x="449288" y="1474153"/>
                </a:lnTo>
                <a:lnTo>
                  <a:pt x="434692" y="1467168"/>
                </a:lnTo>
                <a:lnTo>
                  <a:pt x="420414" y="1459866"/>
                </a:lnTo>
                <a:lnTo>
                  <a:pt x="406136" y="1452246"/>
                </a:lnTo>
                <a:lnTo>
                  <a:pt x="392175" y="1444626"/>
                </a:lnTo>
                <a:lnTo>
                  <a:pt x="378214" y="1436688"/>
                </a:lnTo>
                <a:lnTo>
                  <a:pt x="364570" y="1428116"/>
                </a:lnTo>
                <a:lnTo>
                  <a:pt x="350927" y="1419861"/>
                </a:lnTo>
                <a:lnTo>
                  <a:pt x="337600" y="1410653"/>
                </a:lnTo>
                <a:lnTo>
                  <a:pt x="324591" y="1401763"/>
                </a:lnTo>
                <a:lnTo>
                  <a:pt x="311582" y="1392238"/>
                </a:lnTo>
                <a:lnTo>
                  <a:pt x="298891" y="1382396"/>
                </a:lnTo>
                <a:lnTo>
                  <a:pt x="286199" y="1372553"/>
                </a:lnTo>
                <a:lnTo>
                  <a:pt x="273507" y="1361758"/>
                </a:lnTo>
                <a:lnTo>
                  <a:pt x="260815" y="1351280"/>
                </a:lnTo>
                <a:lnTo>
                  <a:pt x="248441" y="1339850"/>
                </a:lnTo>
                <a:lnTo>
                  <a:pt x="236701" y="1328420"/>
                </a:lnTo>
                <a:lnTo>
                  <a:pt x="220202" y="1311910"/>
                </a:lnTo>
                <a:lnTo>
                  <a:pt x="204337" y="1295400"/>
                </a:lnTo>
                <a:lnTo>
                  <a:pt x="188790" y="1278255"/>
                </a:lnTo>
                <a:lnTo>
                  <a:pt x="173877" y="1260475"/>
                </a:lnTo>
                <a:lnTo>
                  <a:pt x="159599" y="1242378"/>
                </a:lnTo>
                <a:lnTo>
                  <a:pt x="145638" y="1223963"/>
                </a:lnTo>
                <a:lnTo>
                  <a:pt x="132629" y="1204913"/>
                </a:lnTo>
                <a:lnTo>
                  <a:pt x="119937" y="1185863"/>
                </a:lnTo>
                <a:lnTo>
                  <a:pt x="112005" y="1173163"/>
                </a:lnTo>
                <a:lnTo>
                  <a:pt x="104390" y="1160463"/>
                </a:lnTo>
                <a:lnTo>
                  <a:pt x="97409" y="1147445"/>
                </a:lnTo>
                <a:lnTo>
                  <a:pt x="90111" y="1134428"/>
                </a:lnTo>
                <a:lnTo>
                  <a:pt x="79641" y="1114108"/>
                </a:lnTo>
                <a:lnTo>
                  <a:pt x="69805" y="1093153"/>
                </a:lnTo>
                <a:lnTo>
                  <a:pt x="60286" y="1072198"/>
                </a:lnTo>
                <a:lnTo>
                  <a:pt x="51719" y="1050608"/>
                </a:lnTo>
                <a:lnTo>
                  <a:pt x="43469" y="1029018"/>
                </a:lnTo>
                <a:lnTo>
                  <a:pt x="36172" y="1006793"/>
                </a:lnTo>
                <a:lnTo>
                  <a:pt x="29826" y="984568"/>
                </a:lnTo>
                <a:lnTo>
                  <a:pt x="23480" y="961708"/>
                </a:lnTo>
                <a:lnTo>
                  <a:pt x="18086" y="939165"/>
                </a:lnTo>
                <a:lnTo>
                  <a:pt x="13326" y="915988"/>
                </a:lnTo>
                <a:lnTo>
                  <a:pt x="9202" y="892493"/>
                </a:lnTo>
                <a:lnTo>
                  <a:pt x="6029" y="868998"/>
                </a:lnTo>
                <a:lnTo>
                  <a:pt x="3490" y="845185"/>
                </a:lnTo>
                <a:lnTo>
                  <a:pt x="1587" y="820738"/>
                </a:lnTo>
                <a:lnTo>
                  <a:pt x="317" y="796608"/>
                </a:lnTo>
                <a:lnTo>
                  <a:pt x="0" y="772160"/>
                </a:lnTo>
                <a:lnTo>
                  <a:pt x="317" y="747713"/>
                </a:lnTo>
                <a:lnTo>
                  <a:pt x="1587" y="723583"/>
                </a:lnTo>
                <a:lnTo>
                  <a:pt x="3490" y="699453"/>
                </a:lnTo>
                <a:lnTo>
                  <a:pt x="6029" y="675640"/>
                </a:lnTo>
                <a:lnTo>
                  <a:pt x="9202" y="651828"/>
                </a:lnTo>
                <a:lnTo>
                  <a:pt x="13326" y="628650"/>
                </a:lnTo>
                <a:lnTo>
                  <a:pt x="18086" y="605473"/>
                </a:lnTo>
                <a:lnTo>
                  <a:pt x="23480" y="582295"/>
                </a:lnTo>
                <a:lnTo>
                  <a:pt x="29826" y="559753"/>
                </a:lnTo>
                <a:lnTo>
                  <a:pt x="36172" y="537528"/>
                </a:lnTo>
                <a:lnTo>
                  <a:pt x="43469" y="515620"/>
                </a:lnTo>
                <a:lnTo>
                  <a:pt x="51719" y="493713"/>
                </a:lnTo>
                <a:lnTo>
                  <a:pt x="60286" y="472440"/>
                </a:lnTo>
                <a:lnTo>
                  <a:pt x="69805" y="451168"/>
                </a:lnTo>
                <a:lnTo>
                  <a:pt x="79641" y="430530"/>
                </a:lnTo>
                <a:lnTo>
                  <a:pt x="90111" y="410210"/>
                </a:lnTo>
                <a:lnTo>
                  <a:pt x="97409" y="396875"/>
                </a:lnTo>
                <a:lnTo>
                  <a:pt x="104390" y="383858"/>
                </a:lnTo>
                <a:lnTo>
                  <a:pt x="112005" y="371158"/>
                </a:lnTo>
                <a:lnTo>
                  <a:pt x="119937" y="358775"/>
                </a:lnTo>
                <a:lnTo>
                  <a:pt x="132629" y="339090"/>
                </a:lnTo>
                <a:lnTo>
                  <a:pt x="145638" y="320040"/>
                </a:lnTo>
                <a:lnTo>
                  <a:pt x="159599" y="301625"/>
                </a:lnTo>
                <a:lnTo>
                  <a:pt x="173877" y="283528"/>
                </a:lnTo>
                <a:lnTo>
                  <a:pt x="188790" y="266065"/>
                </a:lnTo>
                <a:lnTo>
                  <a:pt x="204337" y="248920"/>
                </a:lnTo>
                <a:lnTo>
                  <a:pt x="220202" y="232093"/>
                </a:lnTo>
                <a:lnTo>
                  <a:pt x="236701" y="215900"/>
                </a:lnTo>
                <a:lnTo>
                  <a:pt x="248441" y="204470"/>
                </a:lnTo>
                <a:lnTo>
                  <a:pt x="260815" y="193358"/>
                </a:lnTo>
                <a:lnTo>
                  <a:pt x="273507" y="182245"/>
                </a:lnTo>
                <a:lnTo>
                  <a:pt x="286199" y="171768"/>
                </a:lnTo>
                <a:lnTo>
                  <a:pt x="298891" y="161925"/>
                </a:lnTo>
                <a:lnTo>
                  <a:pt x="311582" y="152400"/>
                </a:lnTo>
                <a:lnTo>
                  <a:pt x="324591" y="142558"/>
                </a:lnTo>
                <a:lnTo>
                  <a:pt x="337600" y="133668"/>
                </a:lnTo>
                <a:lnTo>
                  <a:pt x="350927" y="124460"/>
                </a:lnTo>
                <a:lnTo>
                  <a:pt x="364570" y="116205"/>
                </a:lnTo>
                <a:lnTo>
                  <a:pt x="378531" y="107633"/>
                </a:lnTo>
                <a:lnTo>
                  <a:pt x="392492" y="99695"/>
                </a:lnTo>
                <a:lnTo>
                  <a:pt x="406136" y="91758"/>
                </a:lnTo>
                <a:lnTo>
                  <a:pt x="420731" y="84455"/>
                </a:lnTo>
                <a:lnTo>
                  <a:pt x="435009" y="76835"/>
                </a:lnTo>
                <a:lnTo>
                  <a:pt x="449922" y="70168"/>
                </a:lnTo>
                <a:lnTo>
                  <a:pt x="464518" y="63818"/>
                </a:lnTo>
                <a:lnTo>
                  <a:pt x="479748" y="57150"/>
                </a:lnTo>
                <a:lnTo>
                  <a:pt x="494661" y="51118"/>
                </a:lnTo>
                <a:lnTo>
                  <a:pt x="509573" y="45720"/>
                </a:lnTo>
                <a:lnTo>
                  <a:pt x="525121" y="40005"/>
                </a:lnTo>
                <a:lnTo>
                  <a:pt x="540668" y="35243"/>
                </a:lnTo>
                <a:lnTo>
                  <a:pt x="556533" y="30480"/>
                </a:lnTo>
                <a:lnTo>
                  <a:pt x="572398" y="25718"/>
                </a:lnTo>
                <a:lnTo>
                  <a:pt x="588262" y="21908"/>
                </a:lnTo>
                <a:lnTo>
                  <a:pt x="604444" y="18098"/>
                </a:lnTo>
                <a:lnTo>
                  <a:pt x="620626" y="14605"/>
                </a:lnTo>
                <a:lnTo>
                  <a:pt x="637125" y="11748"/>
                </a:lnTo>
                <a:lnTo>
                  <a:pt x="653625" y="9208"/>
                </a:lnTo>
                <a:lnTo>
                  <a:pt x="670124" y="6350"/>
                </a:lnTo>
                <a:lnTo>
                  <a:pt x="686941" y="4445"/>
                </a:lnTo>
                <a:lnTo>
                  <a:pt x="703757" y="2858"/>
                </a:lnTo>
                <a:lnTo>
                  <a:pt x="720574" y="1588"/>
                </a:lnTo>
                <a:lnTo>
                  <a:pt x="737708" y="635"/>
                </a:lnTo>
                <a:lnTo>
                  <a:pt x="754841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anchor="ctr">
            <a:normAutofit/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65" name="KSO_Shape"/>
          <p:cNvSpPr/>
          <p:nvPr>
            <p:custDataLst>
              <p:tags r:id="rId12"/>
            </p:custDataLst>
          </p:nvPr>
        </p:nvSpPr>
        <p:spPr bwMode="auto">
          <a:xfrm>
            <a:off x="6934272" y="4517676"/>
            <a:ext cx="496332" cy="355704"/>
          </a:xfrm>
          <a:custGeom>
            <a:gdLst>
              <a:gd name="T0" fmla="*/ 1846857 w 5832"/>
              <a:gd name="T1" fmla="*/ 173247 h 4173"/>
              <a:gd name="T2" fmla="*/ 1897814 w 5832"/>
              <a:gd name="T3" fmla="*/ 235354 h 4173"/>
              <a:gd name="T4" fmla="*/ 1901080 w 5832"/>
              <a:gd name="T5" fmla="*/ 1273201 h 4173"/>
              <a:gd name="T6" fmla="*/ 1856330 w 5832"/>
              <a:gd name="T7" fmla="*/ 1339558 h 4173"/>
              <a:gd name="T8" fmla="*/ 120859 w 5832"/>
              <a:gd name="T9" fmla="*/ 1364074 h 4173"/>
              <a:gd name="T10" fmla="*/ 48344 w 5832"/>
              <a:gd name="T11" fmla="*/ 1339558 h 4173"/>
              <a:gd name="T12" fmla="*/ 3593 w 5832"/>
              <a:gd name="T13" fmla="*/ 1273201 h 4173"/>
              <a:gd name="T14" fmla="*/ 7186 w 5832"/>
              <a:gd name="T15" fmla="*/ 235354 h 4173"/>
              <a:gd name="T16" fmla="*/ 58143 w 5832"/>
              <a:gd name="T17" fmla="*/ 173247 h 4173"/>
              <a:gd name="T18" fmla="*/ 556278 w 5832"/>
              <a:gd name="T19" fmla="*/ 0 h 4173"/>
              <a:gd name="T20" fmla="*/ 1221656 w 5832"/>
              <a:gd name="T21" fmla="*/ 582502 h 4173"/>
              <a:gd name="T22" fmla="*/ 1118436 w 5832"/>
              <a:gd name="T23" fmla="*/ 667491 h 4173"/>
              <a:gd name="T24" fmla="*/ 1078912 w 5832"/>
              <a:gd name="T25" fmla="*/ 810665 h 4173"/>
              <a:gd name="T26" fmla="*/ 1139342 w 5832"/>
              <a:gd name="T27" fmla="*/ 955800 h 4173"/>
              <a:gd name="T28" fmla="*/ 1254321 w 5832"/>
              <a:gd name="T29" fmla="*/ 1025425 h 4173"/>
              <a:gd name="T30" fmla="*/ 1403925 w 5832"/>
              <a:gd name="T31" fmla="*/ 1014638 h 4173"/>
              <a:gd name="T32" fmla="*/ 1507145 w 5832"/>
              <a:gd name="T33" fmla="*/ 929322 h 4173"/>
              <a:gd name="T34" fmla="*/ 1546996 w 5832"/>
              <a:gd name="T35" fmla="*/ 786475 h 4173"/>
              <a:gd name="T36" fmla="*/ 1486240 w 5832"/>
              <a:gd name="T37" fmla="*/ 640687 h 4173"/>
              <a:gd name="T38" fmla="*/ 1371260 w 5832"/>
              <a:gd name="T39" fmla="*/ 571061 h 4173"/>
              <a:gd name="T40" fmla="*/ 601355 w 5832"/>
              <a:gd name="T41" fmla="*/ 411870 h 4173"/>
              <a:gd name="T42" fmla="*/ 1217737 w 5832"/>
              <a:gd name="T43" fmla="*/ 337668 h 4173"/>
              <a:gd name="T44" fmla="*/ 1069113 w 5832"/>
              <a:gd name="T45" fmla="*/ 395853 h 4173"/>
              <a:gd name="T46" fmla="*/ 957073 w 5832"/>
              <a:gd name="T47" fmla="*/ 490648 h 4173"/>
              <a:gd name="T48" fmla="*/ 875085 w 5832"/>
              <a:gd name="T49" fmla="*/ 625977 h 4173"/>
              <a:gd name="T50" fmla="*/ 842747 w 5832"/>
              <a:gd name="T51" fmla="*/ 786149 h 4173"/>
              <a:gd name="T52" fmla="*/ 863652 w 5832"/>
              <a:gd name="T53" fmla="*/ 938475 h 4173"/>
              <a:gd name="T54" fmla="*/ 936168 w 5832"/>
              <a:gd name="T55" fmla="*/ 1080341 h 4173"/>
              <a:gd name="T56" fmla="*/ 1040694 w 5832"/>
              <a:gd name="T57" fmla="*/ 1182328 h 4173"/>
              <a:gd name="T58" fmla="*/ 1184092 w 5832"/>
              <a:gd name="T59" fmla="*/ 1250973 h 4173"/>
              <a:gd name="T60" fmla="*/ 1336962 w 5832"/>
              <a:gd name="T61" fmla="*/ 1268625 h 4173"/>
              <a:gd name="T62" fmla="*/ 1495712 w 5832"/>
              <a:gd name="T63" fmla="*/ 1232014 h 4173"/>
              <a:gd name="T64" fmla="*/ 1628984 w 5832"/>
              <a:gd name="T65" fmla="*/ 1146698 h 4173"/>
              <a:gd name="T66" fmla="*/ 1720772 w 5832"/>
              <a:gd name="T67" fmla="*/ 1032944 h 4173"/>
              <a:gd name="T68" fmla="*/ 1775648 w 5832"/>
              <a:gd name="T69" fmla="*/ 881598 h 4173"/>
              <a:gd name="T70" fmla="*/ 1777608 w 5832"/>
              <a:gd name="T71" fmla="*/ 726656 h 4173"/>
              <a:gd name="T72" fmla="*/ 1726325 w 5832"/>
              <a:gd name="T73" fmla="*/ 574003 h 4173"/>
              <a:gd name="T74" fmla="*/ 1637477 w 5832"/>
              <a:gd name="T75" fmla="*/ 457960 h 4173"/>
              <a:gd name="T76" fmla="*/ 1506165 w 5832"/>
              <a:gd name="T77" fmla="*/ 369375 h 4173"/>
              <a:gd name="T78" fmla="*/ 1349048 w 5832"/>
              <a:gd name="T79" fmla="*/ 329169 h 4173"/>
              <a:gd name="T80" fmla="*/ 1436590 w 5832"/>
              <a:gd name="T81" fmla="*/ 505358 h 4173"/>
              <a:gd name="T82" fmla="*/ 1233089 w 5832"/>
              <a:gd name="T83" fmla="*/ 490321 h 4173"/>
              <a:gd name="T84" fmla="*/ 1067153 w 5832"/>
              <a:gd name="T85" fmla="*/ 595904 h 4173"/>
              <a:gd name="T86" fmla="*/ 994637 w 5832"/>
              <a:gd name="T87" fmla="*/ 798570 h 4173"/>
              <a:gd name="T88" fmla="*/ 1058007 w 5832"/>
              <a:gd name="T89" fmla="*/ 989142 h 4173"/>
              <a:gd name="T90" fmla="*/ 1218390 w 5832"/>
              <a:gd name="T91" fmla="*/ 1102569 h 4173"/>
              <a:gd name="T92" fmla="*/ 1422217 w 5832"/>
              <a:gd name="T93" fmla="*/ 1097666 h 4173"/>
              <a:gd name="T94" fmla="*/ 1576394 w 5832"/>
              <a:gd name="T95" fmla="*/ 976393 h 4173"/>
              <a:gd name="T96" fmla="*/ 1630291 w 5832"/>
              <a:gd name="T97" fmla="*/ 782226 h 4173"/>
              <a:gd name="T98" fmla="*/ 1548302 w 5832"/>
              <a:gd name="T99" fmla="*/ 584463 h 4173"/>
              <a:gd name="T100" fmla="*/ 1359828 w 5832"/>
              <a:gd name="T101" fmla="*/ 647224 h 4173"/>
              <a:gd name="T102" fmla="*/ 1258241 w 5832"/>
              <a:gd name="T103" fmla="*/ 649512 h 4173"/>
              <a:gd name="T104" fmla="*/ 1181479 w 5832"/>
              <a:gd name="T105" fmla="*/ 709985 h 4173"/>
              <a:gd name="T106" fmla="*/ 1154367 w 5832"/>
              <a:gd name="T107" fmla="*/ 806415 h 4173"/>
              <a:gd name="T108" fmla="*/ 1195525 w 5832"/>
              <a:gd name="T109" fmla="*/ 904806 h 4173"/>
              <a:gd name="T110" fmla="*/ 1280779 w 5832"/>
              <a:gd name="T111" fmla="*/ 953838 h 4173"/>
              <a:gd name="T112" fmla="*/ 1381386 w 5832"/>
              <a:gd name="T113" fmla="*/ 941417 h 4173"/>
              <a:gd name="T114" fmla="*/ 1451942 w 5832"/>
              <a:gd name="T115" fmla="*/ 874080 h 4173"/>
              <a:gd name="T116" fmla="*/ 1469581 w 5832"/>
              <a:gd name="T117" fmla="*/ 774381 h 4173"/>
              <a:gd name="T118" fmla="*/ 1424830 w 5832"/>
              <a:gd name="T119" fmla="*/ 686450 h 4173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</a:gdLst>
            <a:cxnLst>
              <a:cxn ang="T120">
                <a:pos x="T0" y="T1"/>
              </a:cxn>
              <a:cxn ang="T121">
                <a:pos x="T2" y="T3"/>
              </a:cxn>
              <a:cxn ang="T122">
                <a:pos x="T4" y="T5"/>
              </a:cxn>
              <a:cxn ang="T123">
                <a:pos x="T6" y="T7"/>
              </a:cxn>
              <a:cxn ang="T124">
                <a:pos x="T8" y="T9"/>
              </a:cxn>
              <a:cxn ang="T125">
                <a:pos x="T10" y="T11"/>
              </a:cxn>
              <a:cxn ang="T126">
                <a:pos x="T12" y="T13"/>
              </a:cxn>
              <a:cxn ang="T127">
                <a:pos x="T14" y="T15"/>
              </a:cxn>
              <a:cxn ang="T128">
                <a:pos x="T16" y="T17"/>
              </a:cxn>
              <a:cxn ang="T129">
                <a:pos x="T18" y="T19"/>
              </a:cxn>
              <a:cxn ang="T130">
                <a:pos x="T20" y="T21"/>
              </a:cxn>
              <a:cxn ang="T131">
                <a:pos x="T22" y="T23"/>
              </a:cxn>
              <a:cxn ang="T132">
                <a:pos x="T24" y="T25"/>
              </a:cxn>
              <a:cxn ang="T133">
                <a:pos x="T26" y="T27"/>
              </a:cxn>
              <a:cxn ang="T134">
                <a:pos x="T28" y="T29"/>
              </a:cxn>
              <a:cxn ang="T135">
                <a:pos x="T30" y="T31"/>
              </a:cxn>
              <a:cxn ang="T136">
                <a:pos x="T32" y="T33"/>
              </a:cxn>
              <a:cxn ang="T137">
                <a:pos x="T34" y="T35"/>
              </a:cxn>
              <a:cxn ang="T138">
                <a:pos x="T36" y="T37"/>
              </a:cxn>
              <a:cxn ang="T139">
                <a:pos x="T38" y="T39"/>
              </a:cxn>
              <a:cxn ang="T140">
                <a:pos x="T40" y="T41"/>
              </a:cxn>
              <a:cxn ang="T141">
                <a:pos x="T42" y="T43"/>
              </a:cxn>
              <a:cxn ang="T142">
                <a:pos x="T44" y="T45"/>
              </a:cxn>
              <a:cxn ang="T143">
                <a:pos x="T46" y="T47"/>
              </a:cxn>
              <a:cxn ang="T144">
                <a:pos x="T48" y="T49"/>
              </a:cxn>
              <a:cxn ang="T145">
                <a:pos x="T50" y="T51"/>
              </a:cxn>
              <a:cxn ang="T146">
                <a:pos x="T52" y="T53"/>
              </a:cxn>
              <a:cxn ang="T147">
                <a:pos x="T54" y="T55"/>
              </a:cxn>
              <a:cxn ang="T148">
                <a:pos x="T56" y="T57"/>
              </a:cxn>
              <a:cxn ang="T149">
                <a:pos x="T58" y="T59"/>
              </a:cxn>
              <a:cxn ang="T150">
                <a:pos x="T60" y="T61"/>
              </a:cxn>
              <a:cxn ang="T151">
                <a:pos x="T62" y="T63"/>
              </a:cxn>
              <a:cxn ang="T152">
                <a:pos x="T64" y="T65"/>
              </a:cxn>
              <a:cxn ang="T153">
                <a:pos x="T66" y="T67"/>
              </a:cxn>
              <a:cxn ang="T154">
                <a:pos x="T68" y="T69"/>
              </a:cxn>
              <a:cxn ang="T155">
                <a:pos x="T70" y="T71"/>
              </a:cxn>
              <a:cxn ang="T156">
                <a:pos x="T72" y="T73"/>
              </a:cxn>
              <a:cxn ang="T157">
                <a:pos x="T74" y="T75"/>
              </a:cxn>
              <a:cxn ang="T158">
                <a:pos x="T76" y="T77"/>
              </a:cxn>
              <a:cxn ang="T159">
                <a:pos x="T78" y="T79"/>
              </a:cxn>
              <a:cxn ang="T160">
                <a:pos x="T80" y="T81"/>
              </a:cxn>
              <a:cxn ang="T161">
                <a:pos x="T82" y="T83"/>
              </a:cxn>
              <a:cxn ang="T162">
                <a:pos x="T84" y="T85"/>
              </a:cxn>
              <a:cxn ang="T163">
                <a:pos x="T86" y="T87"/>
              </a:cxn>
              <a:cxn ang="T164">
                <a:pos x="T88" y="T89"/>
              </a:cxn>
              <a:cxn ang="T165">
                <a:pos x="T90" y="T91"/>
              </a:cxn>
              <a:cxn ang="T166">
                <a:pos x="T92" y="T93"/>
              </a:cxn>
              <a:cxn ang="T167">
                <a:pos x="T94" y="T95"/>
              </a:cxn>
              <a:cxn ang="T168">
                <a:pos x="T96" y="T97"/>
              </a:cxn>
              <a:cxn ang="T169">
                <a:pos x="T98" y="T99"/>
              </a:cxn>
              <a:cxn ang="T170">
                <a:pos x="T100" y="T101"/>
              </a:cxn>
              <a:cxn ang="T171">
                <a:pos x="T102" y="T103"/>
              </a:cxn>
              <a:cxn ang="T172">
                <a:pos x="T104" y="T105"/>
              </a:cxn>
              <a:cxn ang="T173">
                <a:pos x="T106" y="T107"/>
              </a:cxn>
              <a:cxn ang="T174">
                <a:pos x="T108" y="T109"/>
              </a:cxn>
              <a:cxn ang="T175">
                <a:pos x="T110" y="T111"/>
              </a:cxn>
              <a:cxn ang="T176">
                <a:pos x="T112" y="T113"/>
              </a:cxn>
              <a:cxn ang="T177">
                <a:pos x="T114" y="T115"/>
              </a:cxn>
              <a:cxn ang="T178">
                <a:pos x="T116" y="T117"/>
              </a:cxn>
              <a:cxn ang="T179">
                <a:pos x="T118" y="T119"/>
              </a:cxn>
            </a:cxnLst>
            <a:rect l="0" t="0" r="r" b="b"/>
            <a:pathLst>
              <a:path w="5832" h="4173">
                <a:moveTo>
                  <a:pt x="370" y="477"/>
                </a:moveTo>
                <a:lnTo>
                  <a:pt x="5462" y="477"/>
                </a:lnTo>
                <a:lnTo>
                  <a:pt x="5481" y="477"/>
                </a:lnTo>
                <a:lnTo>
                  <a:pt x="5500" y="478"/>
                </a:lnTo>
                <a:lnTo>
                  <a:pt x="5518" y="480"/>
                </a:lnTo>
                <a:lnTo>
                  <a:pt x="5537" y="484"/>
                </a:lnTo>
                <a:lnTo>
                  <a:pt x="5554" y="488"/>
                </a:lnTo>
                <a:lnTo>
                  <a:pt x="5571" y="494"/>
                </a:lnTo>
                <a:lnTo>
                  <a:pt x="5589" y="499"/>
                </a:lnTo>
                <a:lnTo>
                  <a:pt x="5606" y="506"/>
                </a:lnTo>
                <a:lnTo>
                  <a:pt x="5622" y="513"/>
                </a:lnTo>
                <a:lnTo>
                  <a:pt x="5638" y="521"/>
                </a:lnTo>
                <a:lnTo>
                  <a:pt x="5654" y="530"/>
                </a:lnTo>
                <a:lnTo>
                  <a:pt x="5668" y="539"/>
                </a:lnTo>
                <a:lnTo>
                  <a:pt x="5683" y="550"/>
                </a:lnTo>
                <a:lnTo>
                  <a:pt x="5697" y="562"/>
                </a:lnTo>
                <a:lnTo>
                  <a:pt x="5710" y="573"/>
                </a:lnTo>
                <a:lnTo>
                  <a:pt x="5723" y="585"/>
                </a:lnTo>
                <a:lnTo>
                  <a:pt x="5735" y="598"/>
                </a:lnTo>
                <a:lnTo>
                  <a:pt x="5747" y="612"/>
                </a:lnTo>
                <a:lnTo>
                  <a:pt x="5758" y="625"/>
                </a:lnTo>
                <a:lnTo>
                  <a:pt x="5768" y="640"/>
                </a:lnTo>
                <a:lnTo>
                  <a:pt x="5778" y="655"/>
                </a:lnTo>
                <a:lnTo>
                  <a:pt x="5787" y="670"/>
                </a:lnTo>
                <a:lnTo>
                  <a:pt x="5795" y="686"/>
                </a:lnTo>
                <a:lnTo>
                  <a:pt x="5803" y="702"/>
                </a:lnTo>
                <a:lnTo>
                  <a:pt x="5810" y="720"/>
                </a:lnTo>
                <a:lnTo>
                  <a:pt x="5815" y="737"/>
                </a:lnTo>
                <a:lnTo>
                  <a:pt x="5820" y="754"/>
                </a:lnTo>
                <a:lnTo>
                  <a:pt x="5824" y="772"/>
                </a:lnTo>
                <a:lnTo>
                  <a:pt x="5828" y="790"/>
                </a:lnTo>
                <a:lnTo>
                  <a:pt x="5830" y="808"/>
                </a:lnTo>
                <a:lnTo>
                  <a:pt x="5831" y="827"/>
                </a:lnTo>
                <a:lnTo>
                  <a:pt x="5832" y="846"/>
                </a:lnTo>
                <a:lnTo>
                  <a:pt x="5832" y="3803"/>
                </a:lnTo>
                <a:lnTo>
                  <a:pt x="5831" y="3822"/>
                </a:lnTo>
                <a:lnTo>
                  <a:pt x="5830" y="3841"/>
                </a:lnTo>
                <a:lnTo>
                  <a:pt x="5828" y="3858"/>
                </a:lnTo>
                <a:lnTo>
                  <a:pt x="5824" y="3877"/>
                </a:lnTo>
                <a:lnTo>
                  <a:pt x="5820" y="3895"/>
                </a:lnTo>
                <a:lnTo>
                  <a:pt x="5815" y="3912"/>
                </a:lnTo>
                <a:lnTo>
                  <a:pt x="5810" y="3930"/>
                </a:lnTo>
                <a:lnTo>
                  <a:pt x="5803" y="3947"/>
                </a:lnTo>
                <a:lnTo>
                  <a:pt x="5795" y="3962"/>
                </a:lnTo>
                <a:lnTo>
                  <a:pt x="5787" y="3979"/>
                </a:lnTo>
                <a:lnTo>
                  <a:pt x="5778" y="3994"/>
                </a:lnTo>
                <a:lnTo>
                  <a:pt x="5768" y="4009"/>
                </a:lnTo>
                <a:lnTo>
                  <a:pt x="5758" y="4023"/>
                </a:lnTo>
                <a:lnTo>
                  <a:pt x="5747" y="4038"/>
                </a:lnTo>
                <a:lnTo>
                  <a:pt x="5735" y="4051"/>
                </a:lnTo>
                <a:lnTo>
                  <a:pt x="5723" y="4064"/>
                </a:lnTo>
                <a:lnTo>
                  <a:pt x="5710" y="4076"/>
                </a:lnTo>
                <a:lnTo>
                  <a:pt x="5697" y="4088"/>
                </a:lnTo>
                <a:lnTo>
                  <a:pt x="5683" y="4098"/>
                </a:lnTo>
                <a:lnTo>
                  <a:pt x="5668" y="4109"/>
                </a:lnTo>
                <a:lnTo>
                  <a:pt x="5654" y="4118"/>
                </a:lnTo>
                <a:lnTo>
                  <a:pt x="5638" y="4127"/>
                </a:lnTo>
                <a:lnTo>
                  <a:pt x="5622" y="4136"/>
                </a:lnTo>
                <a:lnTo>
                  <a:pt x="5606" y="4143"/>
                </a:lnTo>
                <a:lnTo>
                  <a:pt x="5589" y="4149"/>
                </a:lnTo>
                <a:lnTo>
                  <a:pt x="5571" y="4156"/>
                </a:lnTo>
                <a:lnTo>
                  <a:pt x="5554" y="4160"/>
                </a:lnTo>
                <a:lnTo>
                  <a:pt x="5537" y="4165"/>
                </a:lnTo>
                <a:lnTo>
                  <a:pt x="5518" y="4168"/>
                </a:lnTo>
                <a:lnTo>
                  <a:pt x="5500" y="4171"/>
                </a:lnTo>
                <a:lnTo>
                  <a:pt x="5481" y="4172"/>
                </a:lnTo>
                <a:lnTo>
                  <a:pt x="5462" y="4173"/>
                </a:lnTo>
                <a:lnTo>
                  <a:pt x="370" y="4173"/>
                </a:lnTo>
                <a:lnTo>
                  <a:pt x="351" y="4172"/>
                </a:lnTo>
                <a:lnTo>
                  <a:pt x="332" y="4171"/>
                </a:lnTo>
                <a:lnTo>
                  <a:pt x="313" y="4168"/>
                </a:lnTo>
                <a:lnTo>
                  <a:pt x="295" y="4165"/>
                </a:lnTo>
                <a:lnTo>
                  <a:pt x="277" y="4160"/>
                </a:lnTo>
                <a:lnTo>
                  <a:pt x="259" y="4156"/>
                </a:lnTo>
                <a:lnTo>
                  <a:pt x="243" y="4149"/>
                </a:lnTo>
                <a:lnTo>
                  <a:pt x="226" y="4143"/>
                </a:lnTo>
                <a:lnTo>
                  <a:pt x="209" y="4136"/>
                </a:lnTo>
                <a:lnTo>
                  <a:pt x="194" y="4127"/>
                </a:lnTo>
                <a:lnTo>
                  <a:pt x="178" y="4118"/>
                </a:lnTo>
                <a:lnTo>
                  <a:pt x="162" y="4109"/>
                </a:lnTo>
                <a:lnTo>
                  <a:pt x="148" y="4098"/>
                </a:lnTo>
                <a:lnTo>
                  <a:pt x="134" y="4088"/>
                </a:lnTo>
                <a:lnTo>
                  <a:pt x="121" y="4076"/>
                </a:lnTo>
                <a:lnTo>
                  <a:pt x="108" y="4064"/>
                </a:lnTo>
                <a:lnTo>
                  <a:pt x="95" y="4051"/>
                </a:lnTo>
                <a:lnTo>
                  <a:pt x="84" y="4038"/>
                </a:lnTo>
                <a:lnTo>
                  <a:pt x="73" y="4023"/>
                </a:lnTo>
                <a:lnTo>
                  <a:pt x="63" y="4009"/>
                </a:lnTo>
                <a:lnTo>
                  <a:pt x="53" y="3994"/>
                </a:lnTo>
                <a:lnTo>
                  <a:pt x="44" y="3979"/>
                </a:lnTo>
                <a:lnTo>
                  <a:pt x="36" y="3962"/>
                </a:lnTo>
                <a:lnTo>
                  <a:pt x="29" y="3947"/>
                </a:lnTo>
                <a:lnTo>
                  <a:pt x="22" y="3930"/>
                </a:lnTo>
                <a:lnTo>
                  <a:pt x="16" y="3912"/>
                </a:lnTo>
                <a:lnTo>
                  <a:pt x="11" y="3895"/>
                </a:lnTo>
                <a:lnTo>
                  <a:pt x="7" y="3877"/>
                </a:lnTo>
                <a:lnTo>
                  <a:pt x="4" y="3858"/>
                </a:lnTo>
                <a:lnTo>
                  <a:pt x="2" y="3841"/>
                </a:lnTo>
                <a:lnTo>
                  <a:pt x="0" y="3822"/>
                </a:lnTo>
                <a:lnTo>
                  <a:pt x="0" y="3803"/>
                </a:lnTo>
                <a:lnTo>
                  <a:pt x="0" y="846"/>
                </a:lnTo>
                <a:lnTo>
                  <a:pt x="0" y="827"/>
                </a:lnTo>
                <a:lnTo>
                  <a:pt x="2" y="808"/>
                </a:lnTo>
                <a:lnTo>
                  <a:pt x="4" y="790"/>
                </a:lnTo>
                <a:lnTo>
                  <a:pt x="7" y="772"/>
                </a:lnTo>
                <a:lnTo>
                  <a:pt x="11" y="754"/>
                </a:lnTo>
                <a:lnTo>
                  <a:pt x="16" y="737"/>
                </a:lnTo>
                <a:lnTo>
                  <a:pt x="22" y="720"/>
                </a:lnTo>
                <a:lnTo>
                  <a:pt x="29" y="702"/>
                </a:lnTo>
                <a:lnTo>
                  <a:pt x="36" y="686"/>
                </a:lnTo>
                <a:lnTo>
                  <a:pt x="44" y="670"/>
                </a:lnTo>
                <a:lnTo>
                  <a:pt x="53" y="655"/>
                </a:lnTo>
                <a:lnTo>
                  <a:pt x="63" y="640"/>
                </a:lnTo>
                <a:lnTo>
                  <a:pt x="73" y="625"/>
                </a:lnTo>
                <a:lnTo>
                  <a:pt x="84" y="612"/>
                </a:lnTo>
                <a:lnTo>
                  <a:pt x="95" y="598"/>
                </a:lnTo>
                <a:lnTo>
                  <a:pt x="108" y="585"/>
                </a:lnTo>
                <a:lnTo>
                  <a:pt x="121" y="573"/>
                </a:lnTo>
                <a:lnTo>
                  <a:pt x="134" y="562"/>
                </a:lnTo>
                <a:lnTo>
                  <a:pt x="148" y="550"/>
                </a:lnTo>
                <a:lnTo>
                  <a:pt x="162" y="539"/>
                </a:lnTo>
                <a:lnTo>
                  <a:pt x="178" y="530"/>
                </a:lnTo>
                <a:lnTo>
                  <a:pt x="194" y="521"/>
                </a:lnTo>
                <a:lnTo>
                  <a:pt x="209" y="513"/>
                </a:lnTo>
                <a:lnTo>
                  <a:pt x="226" y="506"/>
                </a:lnTo>
                <a:lnTo>
                  <a:pt x="243" y="499"/>
                </a:lnTo>
                <a:lnTo>
                  <a:pt x="259" y="494"/>
                </a:lnTo>
                <a:lnTo>
                  <a:pt x="277" y="488"/>
                </a:lnTo>
                <a:lnTo>
                  <a:pt x="295" y="484"/>
                </a:lnTo>
                <a:lnTo>
                  <a:pt x="313" y="480"/>
                </a:lnTo>
                <a:lnTo>
                  <a:pt x="332" y="478"/>
                </a:lnTo>
                <a:lnTo>
                  <a:pt x="351" y="477"/>
                </a:lnTo>
                <a:lnTo>
                  <a:pt x="370" y="477"/>
                </a:lnTo>
                <a:close/>
                <a:moveTo>
                  <a:pt x="542" y="0"/>
                </a:moveTo>
                <a:lnTo>
                  <a:pt x="1703" y="0"/>
                </a:lnTo>
                <a:lnTo>
                  <a:pt x="1703" y="350"/>
                </a:lnTo>
                <a:lnTo>
                  <a:pt x="542" y="350"/>
                </a:lnTo>
                <a:lnTo>
                  <a:pt x="542" y="0"/>
                </a:lnTo>
                <a:close/>
                <a:moveTo>
                  <a:pt x="4019" y="1725"/>
                </a:moveTo>
                <a:lnTo>
                  <a:pt x="4019" y="1725"/>
                </a:lnTo>
                <a:lnTo>
                  <a:pt x="3983" y="1726"/>
                </a:lnTo>
                <a:lnTo>
                  <a:pt x="3946" y="1729"/>
                </a:lnTo>
                <a:lnTo>
                  <a:pt x="3910" y="1734"/>
                </a:lnTo>
                <a:lnTo>
                  <a:pt x="3874" y="1740"/>
                </a:lnTo>
                <a:lnTo>
                  <a:pt x="3840" y="1747"/>
                </a:lnTo>
                <a:lnTo>
                  <a:pt x="3806" y="1758"/>
                </a:lnTo>
                <a:lnTo>
                  <a:pt x="3773" y="1769"/>
                </a:lnTo>
                <a:lnTo>
                  <a:pt x="3740" y="1782"/>
                </a:lnTo>
                <a:lnTo>
                  <a:pt x="3708" y="1797"/>
                </a:lnTo>
                <a:lnTo>
                  <a:pt x="3677" y="1812"/>
                </a:lnTo>
                <a:lnTo>
                  <a:pt x="3647" y="1829"/>
                </a:lnTo>
                <a:lnTo>
                  <a:pt x="3618" y="1848"/>
                </a:lnTo>
                <a:lnTo>
                  <a:pt x="3590" y="1868"/>
                </a:lnTo>
                <a:lnTo>
                  <a:pt x="3563" y="1889"/>
                </a:lnTo>
                <a:lnTo>
                  <a:pt x="3537" y="1911"/>
                </a:lnTo>
                <a:lnTo>
                  <a:pt x="3512" y="1936"/>
                </a:lnTo>
                <a:lnTo>
                  <a:pt x="3488" y="1960"/>
                </a:lnTo>
                <a:lnTo>
                  <a:pt x="3465" y="1987"/>
                </a:lnTo>
                <a:lnTo>
                  <a:pt x="3444" y="2014"/>
                </a:lnTo>
                <a:lnTo>
                  <a:pt x="3424" y="2042"/>
                </a:lnTo>
                <a:lnTo>
                  <a:pt x="3405" y="2071"/>
                </a:lnTo>
                <a:lnTo>
                  <a:pt x="3388" y="2101"/>
                </a:lnTo>
                <a:lnTo>
                  <a:pt x="3372" y="2132"/>
                </a:lnTo>
                <a:lnTo>
                  <a:pt x="3358" y="2164"/>
                </a:lnTo>
                <a:lnTo>
                  <a:pt x="3345" y="2197"/>
                </a:lnTo>
                <a:lnTo>
                  <a:pt x="3334" y="2230"/>
                </a:lnTo>
                <a:lnTo>
                  <a:pt x="3324" y="2264"/>
                </a:lnTo>
                <a:lnTo>
                  <a:pt x="3316" y="2298"/>
                </a:lnTo>
                <a:lnTo>
                  <a:pt x="3309" y="2334"/>
                </a:lnTo>
                <a:lnTo>
                  <a:pt x="3305" y="2369"/>
                </a:lnTo>
                <a:lnTo>
                  <a:pt x="3303" y="2406"/>
                </a:lnTo>
                <a:lnTo>
                  <a:pt x="3302" y="2443"/>
                </a:lnTo>
                <a:lnTo>
                  <a:pt x="3303" y="2480"/>
                </a:lnTo>
                <a:lnTo>
                  <a:pt x="3305" y="2517"/>
                </a:lnTo>
                <a:lnTo>
                  <a:pt x="3309" y="2552"/>
                </a:lnTo>
                <a:lnTo>
                  <a:pt x="3316" y="2587"/>
                </a:lnTo>
                <a:lnTo>
                  <a:pt x="3324" y="2622"/>
                </a:lnTo>
                <a:lnTo>
                  <a:pt x="3334" y="2656"/>
                </a:lnTo>
                <a:lnTo>
                  <a:pt x="3345" y="2689"/>
                </a:lnTo>
                <a:lnTo>
                  <a:pt x="3358" y="2722"/>
                </a:lnTo>
                <a:lnTo>
                  <a:pt x="3372" y="2754"/>
                </a:lnTo>
                <a:lnTo>
                  <a:pt x="3388" y="2784"/>
                </a:lnTo>
                <a:lnTo>
                  <a:pt x="3405" y="2814"/>
                </a:lnTo>
                <a:lnTo>
                  <a:pt x="3424" y="2843"/>
                </a:lnTo>
                <a:lnTo>
                  <a:pt x="3444" y="2872"/>
                </a:lnTo>
                <a:lnTo>
                  <a:pt x="3465" y="2899"/>
                </a:lnTo>
                <a:lnTo>
                  <a:pt x="3488" y="2924"/>
                </a:lnTo>
                <a:lnTo>
                  <a:pt x="3512" y="2950"/>
                </a:lnTo>
                <a:lnTo>
                  <a:pt x="3537" y="2973"/>
                </a:lnTo>
                <a:lnTo>
                  <a:pt x="3563" y="2997"/>
                </a:lnTo>
                <a:lnTo>
                  <a:pt x="3590" y="3018"/>
                </a:lnTo>
                <a:lnTo>
                  <a:pt x="3618" y="3038"/>
                </a:lnTo>
                <a:lnTo>
                  <a:pt x="3647" y="3056"/>
                </a:lnTo>
                <a:lnTo>
                  <a:pt x="3677" y="3074"/>
                </a:lnTo>
                <a:lnTo>
                  <a:pt x="3708" y="3089"/>
                </a:lnTo>
                <a:lnTo>
                  <a:pt x="3740" y="3104"/>
                </a:lnTo>
                <a:lnTo>
                  <a:pt x="3773" y="3117"/>
                </a:lnTo>
                <a:lnTo>
                  <a:pt x="3806" y="3128"/>
                </a:lnTo>
                <a:lnTo>
                  <a:pt x="3840" y="3137"/>
                </a:lnTo>
                <a:lnTo>
                  <a:pt x="3874" y="3145"/>
                </a:lnTo>
                <a:lnTo>
                  <a:pt x="3910" y="3152"/>
                </a:lnTo>
                <a:lnTo>
                  <a:pt x="3946" y="3156"/>
                </a:lnTo>
                <a:lnTo>
                  <a:pt x="3983" y="3160"/>
                </a:lnTo>
                <a:lnTo>
                  <a:pt x="4019" y="3161"/>
                </a:lnTo>
                <a:lnTo>
                  <a:pt x="4056" y="3160"/>
                </a:lnTo>
                <a:lnTo>
                  <a:pt x="4092" y="3156"/>
                </a:lnTo>
                <a:lnTo>
                  <a:pt x="4129" y="3152"/>
                </a:lnTo>
                <a:lnTo>
                  <a:pt x="4163" y="3145"/>
                </a:lnTo>
                <a:lnTo>
                  <a:pt x="4198" y="3137"/>
                </a:lnTo>
                <a:lnTo>
                  <a:pt x="4232" y="3128"/>
                </a:lnTo>
                <a:lnTo>
                  <a:pt x="4266" y="3117"/>
                </a:lnTo>
                <a:lnTo>
                  <a:pt x="4298" y="3104"/>
                </a:lnTo>
                <a:lnTo>
                  <a:pt x="4329" y="3089"/>
                </a:lnTo>
                <a:lnTo>
                  <a:pt x="4361" y="3074"/>
                </a:lnTo>
                <a:lnTo>
                  <a:pt x="4391" y="3056"/>
                </a:lnTo>
                <a:lnTo>
                  <a:pt x="4420" y="3038"/>
                </a:lnTo>
                <a:lnTo>
                  <a:pt x="4447" y="3018"/>
                </a:lnTo>
                <a:lnTo>
                  <a:pt x="4475" y="2997"/>
                </a:lnTo>
                <a:lnTo>
                  <a:pt x="4501" y="2973"/>
                </a:lnTo>
                <a:lnTo>
                  <a:pt x="4527" y="2950"/>
                </a:lnTo>
                <a:lnTo>
                  <a:pt x="4550" y="2924"/>
                </a:lnTo>
                <a:lnTo>
                  <a:pt x="4572" y="2899"/>
                </a:lnTo>
                <a:lnTo>
                  <a:pt x="4595" y="2872"/>
                </a:lnTo>
                <a:lnTo>
                  <a:pt x="4614" y="2843"/>
                </a:lnTo>
                <a:lnTo>
                  <a:pt x="4633" y="2814"/>
                </a:lnTo>
                <a:lnTo>
                  <a:pt x="4650" y="2784"/>
                </a:lnTo>
                <a:lnTo>
                  <a:pt x="4666" y="2754"/>
                </a:lnTo>
                <a:lnTo>
                  <a:pt x="4680" y="2722"/>
                </a:lnTo>
                <a:lnTo>
                  <a:pt x="4693" y="2689"/>
                </a:lnTo>
                <a:lnTo>
                  <a:pt x="4705" y="2656"/>
                </a:lnTo>
                <a:lnTo>
                  <a:pt x="4714" y="2622"/>
                </a:lnTo>
                <a:lnTo>
                  <a:pt x="4722" y="2587"/>
                </a:lnTo>
                <a:lnTo>
                  <a:pt x="4728" y="2552"/>
                </a:lnTo>
                <a:lnTo>
                  <a:pt x="4733" y="2517"/>
                </a:lnTo>
                <a:lnTo>
                  <a:pt x="4736" y="2480"/>
                </a:lnTo>
                <a:lnTo>
                  <a:pt x="4736" y="2443"/>
                </a:lnTo>
                <a:lnTo>
                  <a:pt x="4736" y="2406"/>
                </a:lnTo>
                <a:lnTo>
                  <a:pt x="4733" y="2369"/>
                </a:lnTo>
                <a:lnTo>
                  <a:pt x="4728" y="2334"/>
                </a:lnTo>
                <a:lnTo>
                  <a:pt x="4722" y="2298"/>
                </a:lnTo>
                <a:lnTo>
                  <a:pt x="4714" y="2264"/>
                </a:lnTo>
                <a:lnTo>
                  <a:pt x="4705" y="2230"/>
                </a:lnTo>
                <a:lnTo>
                  <a:pt x="4693" y="2197"/>
                </a:lnTo>
                <a:lnTo>
                  <a:pt x="4680" y="2164"/>
                </a:lnTo>
                <a:lnTo>
                  <a:pt x="4666" y="2132"/>
                </a:lnTo>
                <a:lnTo>
                  <a:pt x="4650" y="2101"/>
                </a:lnTo>
                <a:lnTo>
                  <a:pt x="4633" y="2071"/>
                </a:lnTo>
                <a:lnTo>
                  <a:pt x="4614" y="2042"/>
                </a:lnTo>
                <a:lnTo>
                  <a:pt x="4595" y="2014"/>
                </a:lnTo>
                <a:lnTo>
                  <a:pt x="4572" y="1987"/>
                </a:lnTo>
                <a:lnTo>
                  <a:pt x="4550" y="1960"/>
                </a:lnTo>
                <a:lnTo>
                  <a:pt x="4527" y="1936"/>
                </a:lnTo>
                <a:lnTo>
                  <a:pt x="4501" y="1911"/>
                </a:lnTo>
                <a:lnTo>
                  <a:pt x="4475" y="1889"/>
                </a:lnTo>
                <a:lnTo>
                  <a:pt x="4447" y="1868"/>
                </a:lnTo>
                <a:lnTo>
                  <a:pt x="4420" y="1848"/>
                </a:lnTo>
                <a:lnTo>
                  <a:pt x="4391" y="1829"/>
                </a:lnTo>
                <a:lnTo>
                  <a:pt x="4361" y="1812"/>
                </a:lnTo>
                <a:lnTo>
                  <a:pt x="4329" y="1797"/>
                </a:lnTo>
                <a:lnTo>
                  <a:pt x="4298" y="1782"/>
                </a:lnTo>
                <a:lnTo>
                  <a:pt x="4266" y="1769"/>
                </a:lnTo>
                <a:lnTo>
                  <a:pt x="4232" y="1758"/>
                </a:lnTo>
                <a:lnTo>
                  <a:pt x="4198" y="1747"/>
                </a:lnTo>
                <a:lnTo>
                  <a:pt x="4163" y="1740"/>
                </a:lnTo>
                <a:lnTo>
                  <a:pt x="4129" y="1734"/>
                </a:lnTo>
                <a:lnTo>
                  <a:pt x="4092" y="1729"/>
                </a:lnTo>
                <a:lnTo>
                  <a:pt x="4056" y="1726"/>
                </a:lnTo>
                <a:lnTo>
                  <a:pt x="4019" y="1725"/>
                </a:lnTo>
                <a:close/>
                <a:moveTo>
                  <a:pt x="1375" y="838"/>
                </a:moveTo>
                <a:lnTo>
                  <a:pt x="1375" y="3754"/>
                </a:lnTo>
                <a:lnTo>
                  <a:pt x="1591" y="3754"/>
                </a:lnTo>
                <a:lnTo>
                  <a:pt x="1591" y="838"/>
                </a:lnTo>
                <a:lnTo>
                  <a:pt x="1375" y="838"/>
                </a:lnTo>
                <a:close/>
                <a:moveTo>
                  <a:pt x="1841" y="690"/>
                </a:moveTo>
                <a:lnTo>
                  <a:pt x="1841" y="1260"/>
                </a:lnTo>
                <a:lnTo>
                  <a:pt x="2899" y="1260"/>
                </a:lnTo>
                <a:lnTo>
                  <a:pt x="2899" y="690"/>
                </a:lnTo>
                <a:lnTo>
                  <a:pt x="1841" y="690"/>
                </a:lnTo>
                <a:close/>
                <a:moveTo>
                  <a:pt x="4019" y="1003"/>
                </a:moveTo>
                <a:lnTo>
                  <a:pt x="4019" y="1003"/>
                </a:lnTo>
                <a:lnTo>
                  <a:pt x="3982" y="1004"/>
                </a:lnTo>
                <a:lnTo>
                  <a:pt x="3945" y="1005"/>
                </a:lnTo>
                <a:lnTo>
                  <a:pt x="3908" y="1007"/>
                </a:lnTo>
                <a:lnTo>
                  <a:pt x="3872" y="1011"/>
                </a:lnTo>
                <a:lnTo>
                  <a:pt x="3835" y="1015"/>
                </a:lnTo>
                <a:lnTo>
                  <a:pt x="3800" y="1020"/>
                </a:lnTo>
                <a:lnTo>
                  <a:pt x="3764" y="1026"/>
                </a:lnTo>
                <a:lnTo>
                  <a:pt x="3728" y="1033"/>
                </a:lnTo>
                <a:lnTo>
                  <a:pt x="3694" y="1040"/>
                </a:lnTo>
                <a:lnTo>
                  <a:pt x="3659" y="1049"/>
                </a:lnTo>
                <a:lnTo>
                  <a:pt x="3625" y="1058"/>
                </a:lnTo>
                <a:lnTo>
                  <a:pt x="3591" y="1068"/>
                </a:lnTo>
                <a:lnTo>
                  <a:pt x="3558" y="1079"/>
                </a:lnTo>
                <a:lnTo>
                  <a:pt x="3524" y="1091"/>
                </a:lnTo>
                <a:lnTo>
                  <a:pt x="3491" y="1103"/>
                </a:lnTo>
                <a:lnTo>
                  <a:pt x="3459" y="1117"/>
                </a:lnTo>
                <a:lnTo>
                  <a:pt x="3426" y="1130"/>
                </a:lnTo>
                <a:lnTo>
                  <a:pt x="3395" y="1146"/>
                </a:lnTo>
                <a:lnTo>
                  <a:pt x="3364" y="1161"/>
                </a:lnTo>
                <a:lnTo>
                  <a:pt x="3333" y="1177"/>
                </a:lnTo>
                <a:lnTo>
                  <a:pt x="3303" y="1194"/>
                </a:lnTo>
                <a:lnTo>
                  <a:pt x="3273" y="1211"/>
                </a:lnTo>
                <a:lnTo>
                  <a:pt x="3244" y="1230"/>
                </a:lnTo>
                <a:lnTo>
                  <a:pt x="3215" y="1249"/>
                </a:lnTo>
                <a:lnTo>
                  <a:pt x="3186" y="1269"/>
                </a:lnTo>
                <a:lnTo>
                  <a:pt x="3158" y="1289"/>
                </a:lnTo>
                <a:lnTo>
                  <a:pt x="3130" y="1311"/>
                </a:lnTo>
                <a:lnTo>
                  <a:pt x="3103" y="1332"/>
                </a:lnTo>
                <a:lnTo>
                  <a:pt x="3077" y="1354"/>
                </a:lnTo>
                <a:lnTo>
                  <a:pt x="3051" y="1377"/>
                </a:lnTo>
                <a:lnTo>
                  <a:pt x="3026" y="1401"/>
                </a:lnTo>
                <a:lnTo>
                  <a:pt x="3001" y="1425"/>
                </a:lnTo>
                <a:lnTo>
                  <a:pt x="2977" y="1450"/>
                </a:lnTo>
                <a:lnTo>
                  <a:pt x="2954" y="1474"/>
                </a:lnTo>
                <a:lnTo>
                  <a:pt x="2930" y="1501"/>
                </a:lnTo>
                <a:lnTo>
                  <a:pt x="2908" y="1527"/>
                </a:lnTo>
                <a:lnTo>
                  <a:pt x="2887" y="1554"/>
                </a:lnTo>
                <a:lnTo>
                  <a:pt x="2866" y="1581"/>
                </a:lnTo>
                <a:lnTo>
                  <a:pt x="2844" y="1609"/>
                </a:lnTo>
                <a:lnTo>
                  <a:pt x="2826" y="1638"/>
                </a:lnTo>
                <a:lnTo>
                  <a:pt x="2807" y="1667"/>
                </a:lnTo>
                <a:lnTo>
                  <a:pt x="2788" y="1696"/>
                </a:lnTo>
                <a:lnTo>
                  <a:pt x="2770" y="1726"/>
                </a:lnTo>
                <a:lnTo>
                  <a:pt x="2753" y="1756"/>
                </a:lnTo>
                <a:lnTo>
                  <a:pt x="2737" y="1788"/>
                </a:lnTo>
                <a:lnTo>
                  <a:pt x="2722" y="1819"/>
                </a:lnTo>
                <a:lnTo>
                  <a:pt x="2706" y="1850"/>
                </a:lnTo>
                <a:lnTo>
                  <a:pt x="2693" y="1882"/>
                </a:lnTo>
                <a:lnTo>
                  <a:pt x="2679" y="1915"/>
                </a:lnTo>
                <a:lnTo>
                  <a:pt x="2667" y="1948"/>
                </a:lnTo>
                <a:lnTo>
                  <a:pt x="2655" y="1982"/>
                </a:lnTo>
                <a:lnTo>
                  <a:pt x="2644" y="2015"/>
                </a:lnTo>
                <a:lnTo>
                  <a:pt x="2634" y="2048"/>
                </a:lnTo>
                <a:lnTo>
                  <a:pt x="2625" y="2083"/>
                </a:lnTo>
                <a:lnTo>
                  <a:pt x="2616" y="2118"/>
                </a:lnTo>
                <a:lnTo>
                  <a:pt x="2609" y="2153"/>
                </a:lnTo>
                <a:lnTo>
                  <a:pt x="2601" y="2188"/>
                </a:lnTo>
                <a:lnTo>
                  <a:pt x="2596" y="2223"/>
                </a:lnTo>
                <a:lnTo>
                  <a:pt x="2591" y="2259"/>
                </a:lnTo>
                <a:lnTo>
                  <a:pt x="2587" y="2296"/>
                </a:lnTo>
                <a:lnTo>
                  <a:pt x="2584" y="2332"/>
                </a:lnTo>
                <a:lnTo>
                  <a:pt x="2581" y="2368"/>
                </a:lnTo>
                <a:lnTo>
                  <a:pt x="2580" y="2405"/>
                </a:lnTo>
                <a:lnTo>
                  <a:pt x="2579" y="2443"/>
                </a:lnTo>
                <a:lnTo>
                  <a:pt x="2580" y="2480"/>
                </a:lnTo>
                <a:lnTo>
                  <a:pt x="2581" y="2517"/>
                </a:lnTo>
                <a:lnTo>
                  <a:pt x="2584" y="2553"/>
                </a:lnTo>
                <a:lnTo>
                  <a:pt x="2587" y="2590"/>
                </a:lnTo>
                <a:lnTo>
                  <a:pt x="2591" y="2626"/>
                </a:lnTo>
                <a:lnTo>
                  <a:pt x="2596" y="2661"/>
                </a:lnTo>
                <a:lnTo>
                  <a:pt x="2601" y="2697"/>
                </a:lnTo>
                <a:lnTo>
                  <a:pt x="2609" y="2733"/>
                </a:lnTo>
                <a:lnTo>
                  <a:pt x="2616" y="2767"/>
                </a:lnTo>
                <a:lnTo>
                  <a:pt x="2625" y="2803"/>
                </a:lnTo>
                <a:lnTo>
                  <a:pt x="2634" y="2836"/>
                </a:lnTo>
                <a:lnTo>
                  <a:pt x="2644" y="2871"/>
                </a:lnTo>
                <a:lnTo>
                  <a:pt x="2655" y="2904"/>
                </a:lnTo>
                <a:lnTo>
                  <a:pt x="2667" y="2938"/>
                </a:lnTo>
                <a:lnTo>
                  <a:pt x="2679" y="2970"/>
                </a:lnTo>
                <a:lnTo>
                  <a:pt x="2693" y="3004"/>
                </a:lnTo>
                <a:lnTo>
                  <a:pt x="2706" y="3035"/>
                </a:lnTo>
                <a:lnTo>
                  <a:pt x="2722" y="3067"/>
                </a:lnTo>
                <a:lnTo>
                  <a:pt x="2737" y="3098"/>
                </a:lnTo>
                <a:lnTo>
                  <a:pt x="2753" y="3128"/>
                </a:lnTo>
                <a:lnTo>
                  <a:pt x="2770" y="3160"/>
                </a:lnTo>
                <a:lnTo>
                  <a:pt x="2788" y="3189"/>
                </a:lnTo>
                <a:lnTo>
                  <a:pt x="2807" y="3219"/>
                </a:lnTo>
                <a:lnTo>
                  <a:pt x="2826" y="3248"/>
                </a:lnTo>
                <a:lnTo>
                  <a:pt x="2844" y="3276"/>
                </a:lnTo>
                <a:lnTo>
                  <a:pt x="2866" y="3305"/>
                </a:lnTo>
                <a:lnTo>
                  <a:pt x="2887" y="3331"/>
                </a:lnTo>
                <a:lnTo>
                  <a:pt x="2908" y="3358"/>
                </a:lnTo>
                <a:lnTo>
                  <a:pt x="2930" y="3385"/>
                </a:lnTo>
                <a:lnTo>
                  <a:pt x="2954" y="3410"/>
                </a:lnTo>
                <a:lnTo>
                  <a:pt x="2977" y="3436"/>
                </a:lnTo>
                <a:lnTo>
                  <a:pt x="3001" y="3461"/>
                </a:lnTo>
                <a:lnTo>
                  <a:pt x="3026" y="3485"/>
                </a:lnTo>
                <a:lnTo>
                  <a:pt x="3051" y="3508"/>
                </a:lnTo>
                <a:lnTo>
                  <a:pt x="3077" y="3531"/>
                </a:lnTo>
                <a:lnTo>
                  <a:pt x="3103" y="3553"/>
                </a:lnTo>
                <a:lnTo>
                  <a:pt x="3130" y="3575"/>
                </a:lnTo>
                <a:lnTo>
                  <a:pt x="3158" y="3597"/>
                </a:lnTo>
                <a:lnTo>
                  <a:pt x="3186" y="3617"/>
                </a:lnTo>
                <a:lnTo>
                  <a:pt x="3215" y="3637"/>
                </a:lnTo>
                <a:lnTo>
                  <a:pt x="3244" y="3656"/>
                </a:lnTo>
                <a:lnTo>
                  <a:pt x="3273" y="3673"/>
                </a:lnTo>
                <a:lnTo>
                  <a:pt x="3303" y="3691"/>
                </a:lnTo>
                <a:lnTo>
                  <a:pt x="3333" y="3708"/>
                </a:lnTo>
                <a:lnTo>
                  <a:pt x="3364" y="3725"/>
                </a:lnTo>
                <a:lnTo>
                  <a:pt x="3395" y="3740"/>
                </a:lnTo>
                <a:lnTo>
                  <a:pt x="3426" y="3755"/>
                </a:lnTo>
                <a:lnTo>
                  <a:pt x="3459" y="3769"/>
                </a:lnTo>
                <a:lnTo>
                  <a:pt x="3491" y="3783"/>
                </a:lnTo>
                <a:lnTo>
                  <a:pt x="3524" y="3795"/>
                </a:lnTo>
                <a:lnTo>
                  <a:pt x="3558" y="3806"/>
                </a:lnTo>
                <a:lnTo>
                  <a:pt x="3591" y="3817"/>
                </a:lnTo>
                <a:lnTo>
                  <a:pt x="3625" y="3827"/>
                </a:lnTo>
                <a:lnTo>
                  <a:pt x="3659" y="3837"/>
                </a:lnTo>
                <a:lnTo>
                  <a:pt x="3694" y="3845"/>
                </a:lnTo>
                <a:lnTo>
                  <a:pt x="3728" y="3853"/>
                </a:lnTo>
                <a:lnTo>
                  <a:pt x="3764" y="3860"/>
                </a:lnTo>
                <a:lnTo>
                  <a:pt x="3800" y="3865"/>
                </a:lnTo>
                <a:lnTo>
                  <a:pt x="3835" y="3871"/>
                </a:lnTo>
                <a:lnTo>
                  <a:pt x="3872" y="3875"/>
                </a:lnTo>
                <a:lnTo>
                  <a:pt x="3908" y="3879"/>
                </a:lnTo>
                <a:lnTo>
                  <a:pt x="3945" y="3881"/>
                </a:lnTo>
                <a:lnTo>
                  <a:pt x="3982" y="3882"/>
                </a:lnTo>
                <a:lnTo>
                  <a:pt x="4019" y="3882"/>
                </a:lnTo>
                <a:lnTo>
                  <a:pt x="4056" y="3882"/>
                </a:lnTo>
                <a:lnTo>
                  <a:pt x="4093" y="3881"/>
                </a:lnTo>
                <a:lnTo>
                  <a:pt x="4130" y="3879"/>
                </a:lnTo>
                <a:lnTo>
                  <a:pt x="4167" y="3875"/>
                </a:lnTo>
                <a:lnTo>
                  <a:pt x="4202" y="3871"/>
                </a:lnTo>
                <a:lnTo>
                  <a:pt x="4238" y="3865"/>
                </a:lnTo>
                <a:lnTo>
                  <a:pt x="4274" y="3860"/>
                </a:lnTo>
                <a:lnTo>
                  <a:pt x="4309" y="3853"/>
                </a:lnTo>
                <a:lnTo>
                  <a:pt x="4344" y="3845"/>
                </a:lnTo>
                <a:lnTo>
                  <a:pt x="4378" y="3837"/>
                </a:lnTo>
                <a:lnTo>
                  <a:pt x="4413" y="3827"/>
                </a:lnTo>
                <a:lnTo>
                  <a:pt x="4447" y="3817"/>
                </a:lnTo>
                <a:lnTo>
                  <a:pt x="4481" y="3806"/>
                </a:lnTo>
                <a:lnTo>
                  <a:pt x="4514" y="3795"/>
                </a:lnTo>
                <a:lnTo>
                  <a:pt x="4547" y="3783"/>
                </a:lnTo>
                <a:lnTo>
                  <a:pt x="4579" y="3769"/>
                </a:lnTo>
                <a:lnTo>
                  <a:pt x="4611" y="3755"/>
                </a:lnTo>
                <a:lnTo>
                  <a:pt x="4644" y="3740"/>
                </a:lnTo>
                <a:lnTo>
                  <a:pt x="4675" y="3725"/>
                </a:lnTo>
                <a:lnTo>
                  <a:pt x="4705" y="3708"/>
                </a:lnTo>
                <a:lnTo>
                  <a:pt x="4736" y="3691"/>
                </a:lnTo>
                <a:lnTo>
                  <a:pt x="4765" y="3673"/>
                </a:lnTo>
                <a:lnTo>
                  <a:pt x="4795" y="3656"/>
                </a:lnTo>
                <a:lnTo>
                  <a:pt x="4824" y="3637"/>
                </a:lnTo>
                <a:lnTo>
                  <a:pt x="4852" y="3617"/>
                </a:lnTo>
                <a:lnTo>
                  <a:pt x="4880" y="3597"/>
                </a:lnTo>
                <a:lnTo>
                  <a:pt x="4908" y="3575"/>
                </a:lnTo>
                <a:lnTo>
                  <a:pt x="4935" y="3553"/>
                </a:lnTo>
                <a:lnTo>
                  <a:pt x="4961" y="3531"/>
                </a:lnTo>
                <a:lnTo>
                  <a:pt x="4987" y="3508"/>
                </a:lnTo>
                <a:lnTo>
                  <a:pt x="5013" y="3485"/>
                </a:lnTo>
                <a:lnTo>
                  <a:pt x="5037" y="3461"/>
                </a:lnTo>
                <a:lnTo>
                  <a:pt x="5061" y="3436"/>
                </a:lnTo>
                <a:lnTo>
                  <a:pt x="5085" y="3410"/>
                </a:lnTo>
                <a:lnTo>
                  <a:pt x="5107" y="3385"/>
                </a:lnTo>
                <a:lnTo>
                  <a:pt x="5130" y="3358"/>
                </a:lnTo>
                <a:lnTo>
                  <a:pt x="5152" y="3331"/>
                </a:lnTo>
                <a:lnTo>
                  <a:pt x="5173" y="3305"/>
                </a:lnTo>
                <a:lnTo>
                  <a:pt x="5193" y="3276"/>
                </a:lnTo>
                <a:lnTo>
                  <a:pt x="5213" y="3248"/>
                </a:lnTo>
                <a:lnTo>
                  <a:pt x="5232" y="3219"/>
                </a:lnTo>
                <a:lnTo>
                  <a:pt x="5250" y="3189"/>
                </a:lnTo>
                <a:lnTo>
                  <a:pt x="5268" y="3160"/>
                </a:lnTo>
                <a:lnTo>
                  <a:pt x="5285" y="3128"/>
                </a:lnTo>
                <a:lnTo>
                  <a:pt x="5301" y="3098"/>
                </a:lnTo>
                <a:lnTo>
                  <a:pt x="5317" y="3067"/>
                </a:lnTo>
                <a:lnTo>
                  <a:pt x="5331" y="3035"/>
                </a:lnTo>
                <a:lnTo>
                  <a:pt x="5346" y="3004"/>
                </a:lnTo>
                <a:lnTo>
                  <a:pt x="5359" y="2970"/>
                </a:lnTo>
                <a:lnTo>
                  <a:pt x="5372" y="2938"/>
                </a:lnTo>
                <a:lnTo>
                  <a:pt x="5383" y="2904"/>
                </a:lnTo>
                <a:lnTo>
                  <a:pt x="5394" y="2871"/>
                </a:lnTo>
                <a:lnTo>
                  <a:pt x="5404" y="2836"/>
                </a:lnTo>
                <a:lnTo>
                  <a:pt x="5414" y="2803"/>
                </a:lnTo>
                <a:lnTo>
                  <a:pt x="5422" y="2767"/>
                </a:lnTo>
                <a:lnTo>
                  <a:pt x="5430" y="2733"/>
                </a:lnTo>
                <a:lnTo>
                  <a:pt x="5436" y="2697"/>
                </a:lnTo>
                <a:lnTo>
                  <a:pt x="5442" y="2661"/>
                </a:lnTo>
                <a:lnTo>
                  <a:pt x="5447" y="2626"/>
                </a:lnTo>
                <a:lnTo>
                  <a:pt x="5452" y="2590"/>
                </a:lnTo>
                <a:lnTo>
                  <a:pt x="5454" y="2553"/>
                </a:lnTo>
                <a:lnTo>
                  <a:pt x="5457" y="2517"/>
                </a:lnTo>
                <a:lnTo>
                  <a:pt x="5459" y="2480"/>
                </a:lnTo>
                <a:lnTo>
                  <a:pt x="5459" y="2443"/>
                </a:lnTo>
                <a:lnTo>
                  <a:pt x="5459" y="2405"/>
                </a:lnTo>
                <a:lnTo>
                  <a:pt x="5457" y="2368"/>
                </a:lnTo>
                <a:lnTo>
                  <a:pt x="5454" y="2332"/>
                </a:lnTo>
                <a:lnTo>
                  <a:pt x="5452" y="2296"/>
                </a:lnTo>
                <a:lnTo>
                  <a:pt x="5447" y="2259"/>
                </a:lnTo>
                <a:lnTo>
                  <a:pt x="5442" y="2223"/>
                </a:lnTo>
                <a:lnTo>
                  <a:pt x="5436" y="2188"/>
                </a:lnTo>
                <a:lnTo>
                  <a:pt x="5430" y="2153"/>
                </a:lnTo>
                <a:lnTo>
                  <a:pt x="5422" y="2118"/>
                </a:lnTo>
                <a:lnTo>
                  <a:pt x="5414" y="2083"/>
                </a:lnTo>
                <a:lnTo>
                  <a:pt x="5404" y="2048"/>
                </a:lnTo>
                <a:lnTo>
                  <a:pt x="5394" y="2015"/>
                </a:lnTo>
                <a:lnTo>
                  <a:pt x="5383" y="1982"/>
                </a:lnTo>
                <a:lnTo>
                  <a:pt x="5372" y="1948"/>
                </a:lnTo>
                <a:lnTo>
                  <a:pt x="5359" y="1915"/>
                </a:lnTo>
                <a:lnTo>
                  <a:pt x="5346" y="1882"/>
                </a:lnTo>
                <a:lnTo>
                  <a:pt x="5331" y="1850"/>
                </a:lnTo>
                <a:lnTo>
                  <a:pt x="5317" y="1819"/>
                </a:lnTo>
                <a:lnTo>
                  <a:pt x="5301" y="1788"/>
                </a:lnTo>
                <a:lnTo>
                  <a:pt x="5285" y="1756"/>
                </a:lnTo>
                <a:lnTo>
                  <a:pt x="5268" y="1726"/>
                </a:lnTo>
                <a:lnTo>
                  <a:pt x="5250" y="1696"/>
                </a:lnTo>
                <a:lnTo>
                  <a:pt x="5232" y="1667"/>
                </a:lnTo>
                <a:lnTo>
                  <a:pt x="5213" y="1638"/>
                </a:lnTo>
                <a:lnTo>
                  <a:pt x="5193" y="1609"/>
                </a:lnTo>
                <a:lnTo>
                  <a:pt x="5173" y="1581"/>
                </a:lnTo>
                <a:lnTo>
                  <a:pt x="5152" y="1554"/>
                </a:lnTo>
                <a:lnTo>
                  <a:pt x="5130" y="1527"/>
                </a:lnTo>
                <a:lnTo>
                  <a:pt x="5107" y="1501"/>
                </a:lnTo>
                <a:lnTo>
                  <a:pt x="5085" y="1474"/>
                </a:lnTo>
                <a:lnTo>
                  <a:pt x="5061" y="1450"/>
                </a:lnTo>
                <a:lnTo>
                  <a:pt x="5037" y="1425"/>
                </a:lnTo>
                <a:lnTo>
                  <a:pt x="5013" y="1401"/>
                </a:lnTo>
                <a:lnTo>
                  <a:pt x="4987" y="1377"/>
                </a:lnTo>
                <a:lnTo>
                  <a:pt x="4961" y="1354"/>
                </a:lnTo>
                <a:lnTo>
                  <a:pt x="4935" y="1332"/>
                </a:lnTo>
                <a:lnTo>
                  <a:pt x="4908" y="1311"/>
                </a:lnTo>
                <a:lnTo>
                  <a:pt x="4880" y="1289"/>
                </a:lnTo>
                <a:lnTo>
                  <a:pt x="4852" y="1269"/>
                </a:lnTo>
                <a:lnTo>
                  <a:pt x="4824" y="1249"/>
                </a:lnTo>
                <a:lnTo>
                  <a:pt x="4795" y="1230"/>
                </a:lnTo>
                <a:lnTo>
                  <a:pt x="4765" y="1211"/>
                </a:lnTo>
                <a:lnTo>
                  <a:pt x="4736" y="1194"/>
                </a:lnTo>
                <a:lnTo>
                  <a:pt x="4705" y="1177"/>
                </a:lnTo>
                <a:lnTo>
                  <a:pt x="4675" y="1161"/>
                </a:lnTo>
                <a:lnTo>
                  <a:pt x="4644" y="1146"/>
                </a:lnTo>
                <a:lnTo>
                  <a:pt x="4611" y="1130"/>
                </a:lnTo>
                <a:lnTo>
                  <a:pt x="4579" y="1117"/>
                </a:lnTo>
                <a:lnTo>
                  <a:pt x="4547" y="1103"/>
                </a:lnTo>
                <a:lnTo>
                  <a:pt x="4514" y="1091"/>
                </a:lnTo>
                <a:lnTo>
                  <a:pt x="4481" y="1079"/>
                </a:lnTo>
                <a:lnTo>
                  <a:pt x="4447" y="1068"/>
                </a:lnTo>
                <a:lnTo>
                  <a:pt x="4413" y="1058"/>
                </a:lnTo>
                <a:lnTo>
                  <a:pt x="4378" y="1049"/>
                </a:lnTo>
                <a:lnTo>
                  <a:pt x="4344" y="1040"/>
                </a:lnTo>
                <a:lnTo>
                  <a:pt x="4309" y="1033"/>
                </a:lnTo>
                <a:lnTo>
                  <a:pt x="4274" y="1026"/>
                </a:lnTo>
                <a:lnTo>
                  <a:pt x="4238" y="1020"/>
                </a:lnTo>
                <a:lnTo>
                  <a:pt x="4202" y="1015"/>
                </a:lnTo>
                <a:lnTo>
                  <a:pt x="4167" y="1011"/>
                </a:lnTo>
                <a:lnTo>
                  <a:pt x="4130" y="1007"/>
                </a:lnTo>
                <a:lnTo>
                  <a:pt x="4093" y="1005"/>
                </a:lnTo>
                <a:lnTo>
                  <a:pt x="4056" y="1004"/>
                </a:lnTo>
                <a:lnTo>
                  <a:pt x="4019" y="1003"/>
                </a:lnTo>
                <a:close/>
                <a:moveTo>
                  <a:pt x="4708" y="1754"/>
                </a:moveTo>
                <a:lnTo>
                  <a:pt x="4708" y="1754"/>
                </a:lnTo>
                <a:lnTo>
                  <a:pt x="4674" y="1722"/>
                </a:lnTo>
                <a:lnTo>
                  <a:pt x="4639" y="1692"/>
                </a:lnTo>
                <a:lnTo>
                  <a:pt x="4602" y="1663"/>
                </a:lnTo>
                <a:lnTo>
                  <a:pt x="4563" y="1635"/>
                </a:lnTo>
                <a:lnTo>
                  <a:pt x="4524" y="1610"/>
                </a:lnTo>
                <a:lnTo>
                  <a:pt x="4483" y="1587"/>
                </a:lnTo>
                <a:lnTo>
                  <a:pt x="4442" y="1565"/>
                </a:lnTo>
                <a:lnTo>
                  <a:pt x="4398" y="1546"/>
                </a:lnTo>
                <a:lnTo>
                  <a:pt x="4354" y="1528"/>
                </a:lnTo>
                <a:lnTo>
                  <a:pt x="4309" y="1512"/>
                </a:lnTo>
                <a:lnTo>
                  <a:pt x="4262" y="1500"/>
                </a:lnTo>
                <a:lnTo>
                  <a:pt x="4216" y="1489"/>
                </a:lnTo>
                <a:lnTo>
                  <a:pt x="4168" y="1480"/>
                </a:lnTo>
                <a:lnTo>
                  <a:pt x="4119" y="1474"/>
                </a:lnTo>
                <a:lnTo>
                  <a:pt x="4070" y="1470"/>
                </a:lnTo>
                <a:lnTo>
                  <a:pt x="4019" y="1469"/>
                </a:lnTo>
                <a:lnTo>
                  <a:pt x="3969" y="1470"/>
                </a:lnTo>
                <a:lnTo>
                  <a:pt x="3919" y="1474"/>
                </a:lnTo>
                <a:lnTo>
                  <a:pt x="3871" y="1480"/>
                </a:lnTo>
                <a:lnTo>
                  <a:pt x="3823" y="1489"/>
                </a:lnTo>
                <a:lnTo>
                  <a:pt x="3775" y="1500"/>
                </a:lnTo>
                <a:lnTo>
                  <a:pt x="3730" y="1512"/>
                </a:lnTo>
                <a:lnTo>
                  <a:pt x="3684" y="1528"/>
                </a:lnTo>
                <a:lnTo>
                  <a:pt x="3640" y="1546"/>
                </a:lnTo>
                <a:lnTo>
                  <a:pt x="3597" y="1565"/>
                </a:lnTo>
                <a:lnTo>
                  <a:pt x="3555" y="1587"/>
                </a:lnTo>
                <a:lnTo>
                  <a:pt x="3514" y="1610"/>
                </a:lnTo>
                <a:lnTo>
                  <a:pt x="3474" y="1635"/>
                </a:lnTo>
                <a:lnTo>
                  <a:pt x="3436" y="1663"/>
                </a:lnTo>
                <a:lnTo>
                  <a:pt x="3400" y="1692"/>
                </a:lnTo>
                <a:lnTo>
                  <a:pt x="3364" y="1722"/>
                </a:lnTo>
                <a:lnTo>
                  <a:pt x="3330" y="1754"/>
                </a:lnTo>
                <a:lnTo>
                  <a:pt x="3298" y="1788"/>
                </a:lnTo>
                <a:lnTo>
                  <a:pt x="3267" y="1823"/>
                </a:lnTo>
                <a:lnTo>
                  <a:pt x="3239" y="1860"/>
                </a:lnTo>
                <a:lnTo>
                  <a:pt x="3211" y="1898"/>
                </a:lnTo>
                <a:lnTo>
                  <a:pt x="3186" y="1938"/>
                </a:lnTo>
                <a:lnTo>
                  <a:pt x="3162" y="1978"/>
                </a:lnTo>
                <a:lnTo>
                  <a:pt x="3141" y="2021"/>
                </a:lnTo>
                <a:lnTo>
                  <a:pt x="3122" y="2064"/>
                </a:lnTo>
                <a:lnTo>
                  <a:pt x="3104" y="2107"/>
                </a:lnTo>
                <a:lnTo>
                  <a:pt x="3089" y="2153"/>
                </a:lnTo>
                <a:lnTo>
                  <a:pt x="3075" y="2199"/>
                </a:lnTo>
                <a:lnTo>
                  <a:pt x="3065" y="2247"/>
                </a:lnTo>
                <a:lnTo>
                  <a:pt x="3056" y="2295"/>
                </a:lnTo>
                <a:lnTo>
                  <a:pt x="3050" y="2344"/>
                </a:lnTo>
                <a:lnTo>
                  <a:pt x="3046" y="2393"/>
                </a:lnTo>
                <a:lnTo>
                  <a:pt x="3045" y="2443"/>
                </a:lnTo>
                <a:lnTo>
                  <a:pt x="3046" y="2493"/>
                </a:lnTo>
                <a:lnTo>
                  <a:pt x="3050" y="2542"/>
                </a:lnTo>
                <a:lnTo>
                  <a:pt x="3056" y="2591"/>
                </a:lnTo>
                <a:lnTo>
                  <a:pt x="3065" y="2639"/>
                </a:lnTo>
                <a:lnTo>
                  <a:pt x="3075" y="2686"/>
                </a:lnTo>
                <a:lnTo>
                  <a:pt x="3089" y="2733"/>
                </a:lnTo>
                <a:lnTo>
                  <a:pt x="3104" y="2777"/>
                </a:lnTo>
                <a:lnTo>
                  <a:pt x="3122" y="2822"/>
                </a:lnTo>
                <a:lnTo>
                  <a:pt x="3141" y="2865"/>
                </a:lnTo>
                <a:lnTo>
                  <a:pt x="3162" y="2907"/>
                </a:lnTo>
                <a:lnTo>
                  <a:pt x="3186" y="2948"/>
                </a:lnTo>
                <a:lnTo>
                  <a:pt x="3211" y="2987"/>
                </a:lnTo>
                <a:lnTo>
                  <a:pt x="3239" y="3026"/>
                </a:lnTo>
                <a:lnTo>
                  <a:pt x="3267" y="3063"/>
                </a:lnTo>
                <a:lnTo>
                  <a:pt x="3298" y="3097"/>
                </a:lnTo>
                <a:lnTo>
                  <a:pt x="3330" y="3132"/>
                </a:lnTo>
                <a:lnTo>
                  <a:pt x="3364" y="3164"/>
                </a:lnTo>
                <a:lnTo>
                  <a:pt x="3400" y="3194"/>
                </a:lnTo>
                <a:lnTo>
                  <a:pt x="3436" y="3223"/>
                </a:lnTo>
                <a:lnTo>
                  <a:pt x="3474" y="3250"/>
                </a:lnTo>
                <a:lnTo>
                  <a:pt x="3514" y="3276"/>
                </a:lnTo>
                <a:lnTo>
                  <a:pt x="3555" y="3299"/>
                </a:lnTo>
                <a:lnTo>
                  <a:pt x="3597" y="3320"/>
                </a:lnTo>
                <a:lnTo>
                  <a:pt x="3640" y="3340"/>
                </a:lnTo>
                <a:lnTo>
                  <a:pt x="3684" y="3358"/>
                </a:lnTo>
                <a:lnTo>
                  <a:pt x="3730" y="3373"/>
                </a:lnTo>
                <a:lnTo>
                  <a:pt x="3775" y="3386"/>
                </a:lnTo>
                <a:lnTo>
                  <a:pt x="3823" y="3397"/>
                </a:lnTo>
                <a:lnTo>
                  <a:pt x="3871" y="3405"/>
                </a:lnTo>
                <a:lnTo>
                  <a:pt x="3919" y="3412"/>
                </a:lnTo>
                <a:lnTo>
                  <a:pt x="3969" y="3415"/>
                </a:lnTo>
                <a:lnTo>
                  <a:pt x="4019" y="3417"/>
                </a:lnTo>
                <a:lnTo>
                  <a:pt x="4070" y="3415"/>
                </a:lnTo>
                <a:lnTo>
                  <a:pt x="4119" y="3412"/>
                </a:lnTo>
                <a:lnTo>
                  <a:pt x="4168" y="3405"/>
                </a:lnTo>
                <a:lnTo>
                  <a:pt x="4216" y="3397"/>
                </a:lnTo>
                <a:lnTo>
                  <a:pt x="4262" y="3386"/>
                </a:lnTo>
                <a:lnTo>
                  <a:pt x="4309" y="3373"/>
                </a:lnTo>
                <a:lnTo>
                  <a:pt x="4354" y="3358"/>
                </a:lnTo>
                <a:lnTo>
                  <a:pt x="4398" y="3340"/>
                </a:lnTo>
                <a:lnTo>
                  <a:pt x="4442" y="3320"/>
                </a:lnTo>
                <a:lnTo>
                  <a:pt x="4483" y="3299"/>
                </a:lnTo>
                <a:lnTo>
                  <a:pt x="4524" y="3276"/>
                </a:lnTo>
                <a:lnTo>
                  <a:pt x="4563" y="3250"/>
                </a:lnTo>
                <a:lnTo>
                  <a:pt x="4602" y="3223"/>
                </a:lnTo>
                <a:lnTo>
                  <a:pt x="4639" y="3194"/>
                </a:lnTo>
                <a:lnTo>
                  <a:pt x="4674" y="3164"/>
                </a:lnTo>
                <a:lnTo>
                  <a:pt x="4708" y="3132"/>
                </a:lnTo>
                <a:lnTo>
                  <a:pt x="4740" y="3097"/>
                </a:lnTo>
                <a:lnTo>
                  <a:pt x="4771" y="3063"/>
                </a:lnTo>
                <a:lnTo>
                  <a:pt x="4800" y="3026"/>
                </a:lnTo>
                <a:lnTo>
                  <a:pt x="4826" y="2987"/>
                </a:lnTo>
                <a:lnTo>
                  <a:pt x="4852" y="2948"/>
                </a:lnTo>
                <a:lnTo>
                  <a:pt x="4876" y="2907"/>
                </a:lnTo>
                <a:lnTo>
                  <a:pt x="4897" y="2865"/>
                </a:lnTo>
                <a:lnTo>
                  <a:pt x="4917" y="2822"/>
                </a:lnTo>
                <a:lnTo>
                  <a:pt x="4934" y="2777"/>
                </a:lnTo>
                <a:lnTo>
                  <a:pt x="4949" y="2733"/>
                </a:lnTo>
                <a:lnTo>
                  <a:pt x="4962" y="2686"/>
                </a:lnTo>
                <a:lnTo>
                  <a:pt x="4974" y="2639"/>
                </a:lnTo>
                <a:lnTo>
                  <a:pt x="4981" y="2591"/>
                </a:lnTo>
                <a:lnTo>
                  <a:pt x="4988" y="2542"/>
                </a:lnTo>
                <a:lnTo>
                  <a:pt x="4991" y="2493"/>
                </a:lnTo>
                <a:lnTo>
                  <a:pt x="4993" y="2443"/>
                </a:lnTo>
                <a:lnTo>
                  <a:pt x="4991" y="2393"/>
                </a:lnTo>
                <a:lnTo>
                  <a:pt x="4988" y="2344"/>
                </a:lnTo>
                <a:lnTo>
                  <a:pt x="4981" y="2295"/>
                </a:lnTo>
                <a:lnTo>
                  <a:pt x="4974" y="2247"/>
                </a:lnTo>
                <a:lnTo>
                  <a:pt x="4962" y="2199"/>
                </a:lnTo>
                <a:lnTo>
                  <a:pt x="4949" y="2153"/>
                </a:lnTo>
                <a:lnTo>
                  <a:pt x="4934" y="2107"/>
                </a:lnTo>
                <a:lnTo>
                  <a:pt x="4917" y="2064"/>
                </a:lnTo>
                <a:lnTo>
                  <a:pt x="4897" y="2021"/>
                </a:lnTo>
                <a:lnTo>
                  <a:pt x="4876" y="1978"/>
                </a:lnTo>
                <a:lnTo>
                  <a:pt x="4852" y="1938"/>
                </a:lnTo>
                <a:lnTo>
                  <a:pt x="4826" y="1898"/>
                </a:lnTo>
                <a:lnTo>
                  <a:pt x="4800" y="1860"/>
                </a:lnTo>
                <a:lnTo>
                  <a:pt x="4771" y="1823"/>
                </a:lnTo>
                <a:lnTo>
                  <a:pt x="4740" y="1788"/>
                </a:lnTo>
                <a:lnTo>
                  <a:pt x="4708" y="1754"/>
                </a:lnTo>
                <a:close/>
                <a:moveTo>
                  <a:pt x="4362" y="2100"/>
                </a:moveTo>
                <a:lnTo>
                  <a:pt x="4362" y="2100"/>
                </a:lnTo>
                <a:lnTo>
                  <a:pt x="4345" y="2084"/>
                </a:lnTo>
                <a:lnTo>
                  <a:pt x="4328" y="2068"/>
                </a:lnTo>
                <a:lnTo>
                  <a:pt x="4309" y="2054"/>
                </a:lnTo>
                <a:lnTo>
                  <a:pt x="4290" y="2041"/>
                </a:lnTo>
                <a:lnTo>
                  <a:pt x="4270" y="2028"/>
                </a:lnTo>
                <a:lnTo>
                  <a:pt x="4250" y="2016"/>
                </a:lnTo>
                <a:lnTo>
                  <a:pt x="4229" y="2006"/>
                </a:lnTo>
                <a:lnTo>
                  <a:pt x="4208" y="1996"/>
                </a:lnTo>
                <a:lnTo>
                  <a:pt x="4186" y="1987"/>
                </a:lnTo>
                <a:lnTo>
                  <a:pt x="4163" y="1980"/>
                </a:lnTo>
                <a:lnTo>
                  <a:pt x="4141" y="1974"/>
                </a:lnTo>
                <a:lnTo>
                  <a:pt x="4116" y="1968"/>
                </a:lnTo>
                <a:lnTo>
                  <a:pt x="4093" y="1964"/>
                </a:lnTo>
                <a:lnTo>
                  <a:pt x="4068" y="1960"/>
                </a:lnTo>
                <a:lnTo>
                  <a:pt x="4044" y="1959"/>
                </a:lnTo>
                <a:lnTo>
                  <a:pt x="4019" y="1958"/>
                </a:lnTo>
                <a:lnTo>
                  <a:pt x="3994" y="1959"/>
                </a:lnTo>
                <a:lnTo>
                  <a:pt x="3969" y="1960"/>
                </a:lnTo>
                <a:lnTo>
                  <a:pt x="3945" y="1964"/>
                </a:lnTo>
                <a:lnTo>
                  <a:pt x="3921" y="1968"/>
                </a:lnTo>
                <a:lnTo>
                  <a:pt x="3898" y="1974"/>
                </a:lnTo>
                <a:lnTo>
                  <a:pt x="3874" y="1980"/>
                </a:lnTo>
                <a:lnTo>
                  <a:pt x="3852" y="1987"/>
                </a:lnTo>
                <a:lnTo>
                  <a:pt x="3830" y="1996"/>
                </a:lnTo>
                <a:lnTo>
                  <a:pt x="3809" y="2006"/>
                </a:lnTo>
                <a:lnTo>
                  <a:pt x="3788" y="2016"/>
                </a:lnTo>
                <a:lnTo>
                  <a:pt x="3767" y="2028"/>
                </a:lnTo>
                <a:lnTo>
                  <a:pt x="3747" y="2041"/>
                </a:lnTo>
                <a:lnTo>
                  <a:pt x="3728" y="2054"/>
                </a:lnTo>
                <a:lnTo>
                  <a:pt x="3711" y="2068"/>
                </a:lnTo>
                <a:lnTo>
                  <a:pt x="3693" y="2084"/>
                </a:lnTo>
                <a:lnTo>
                  <a:pt x="3676" y="2100"/>
                </a:lnTo>
                <a:lnTo>
                  <a:pt x="3660" y="2116"/>
                </a:lnTo>
                <a:lnTo>
                  <a:pt x="3645" y="2134"/>
                </a:lnTo>
                <a:lnTo>
                  <a:pt x="3630" y="2152"/>
                </a:lnTo>
                <a:lnTo>
                  <a:pt x="3617" y="2172"/>
                </a:lnTo>
                <a:lnTo>
                  <a:pt x="3605" y="2191"/>
                </a:lnTo>
                <a:lnTo>
                  <a:pt x="3592" y="2211"/>
                </a:lnTo>
                <a:lnTo>
                  <a:pt x="3582" y="2232"/>
                </a:lnTo>
                <a:lnTo>
                  <a:pt x="3572" y="2253"/>
                </a:lnTo>
                <a:lnTo>
                  <a:pt x="3563" y="2276"/>
                </a:lnTo>
                <a:lnTo>
                  <a:pt x="3556" y="2298"/>
                </a:lnTo>
                <a:lnTo>
                  <a:pt x="3550" y="2321"/>
                </a:lnTo>
                <a:lnTo>
                  <a:pt x="3545" y="2345"/>
                </a:lnTo>
                <a:lnTo>
                  <a:pt x="3540" y="2369"/>
                </a:lnTo>
                <a:lnTo>
                  <a:pt x="3537" y="2393"/>
                </a:lnTo>
                <a:lnTo>
                  <a:pt x="3534" y="2417"/>
                </a:lnTo>
                <a:lnTo>
                  <a:pt x="3534" y="2443"/>
                </a:lnTo>
                <a:lnTo>
                  <a:pt x="3534" y="2467"/>
                </a:lnTo>
                <a:lnTo>
                  <a:pt x="3537" y="2492"/>
                </a:lnTo>
                <a:lnTo>
                  <a:pt x="3540" y="2517"/>
                </a:lnTo>
                <a:lnTo>
                  <a:pt x="3545" y="2541"/>
                </a:lnTo>
                <a:lnTo>
                  <a:pt x="3550" y="2564"/>
                </a:lnTo>
                <a:lnTo>
                  <a:pt x="3556" y="2587"/>
                </a:lnTo>
                <a:lnTo>
                  <a:pt x="3563" y="2610"/>
                </a:lnTo>
                <a:lnTo>
                  <a:pt x="3572" y="2631"/>
                </a:lnTo>
                <a:lnTo>
                  <a:pt x="3582" y="2654"/>
                </a:lnTo>
                <a:lnTo>
                  <a:pt x="3592" y="2674"/>
                </a:lnTo>
                <a:lnTo>
                  <a:pt x="3605" y="2695"/>
                </a:lnTo>
                <a:lnTo>
                  <a:pt x="3617" y="2714"/>
                </a:lnTo>
                <a:lnTo>
                  <a:pt x="3630" y="2733"/>
                </a:lnTo>
                <a:lnTo>
                  <a:pt x="3645" y="2752"/>
                </a:lnTo>
                <a:lnTo>
                  <a:pt x="3660" y="2768"/>
                </a:lnTo>
                <a:lnTo>
                  <a:pt x="3676" y="2786"/>
                </a:lnTo>
                <a:lnTo>
                  <a:pt x="3693" y="2802"/>
                </a:lnTo>
                <a:lnTo>
                  <a:pt x="3711" y="2817"/>
                </a:lnTo>
                <a:lnTo>
                  <a:pt x="3728" y="2831"/>
                </a:lnTo>
                <a:lnTo>
                  <a:pt x="3747" y="2845"/>
                </a:lnTo>
                <a:lnTo>
                  <a:pt x="3767" y="2858"/>
                </a:lnTo>
                <a:lnTo>
                  <a:pt x="3788" y="2869"/>
                </a:lnTo>
                <a:lnTo>
                  <a:pt x="3809" y="2880"/>
                </a:lnTo>
                <a:lnTo>
                  <a:pt x="3830" y="2890"/>
                </a:lnTo>
                <a:lnTo>
                  <a:pt x="3852" y="2898"/>
                </a:lnTo>
                <a:lnTo>
                  <a:pt x="3874" y="2906"/>
                </a:lnTo>
                <a:lnTo>
                  <a:pt x="3898" y="2912"/>
                </a:lnTo>
                <a:lnTo>
                  <a:pt x="3921" y="2918"/>
                </a:lnTo>
                <a:lnTo>
                  <a:pt x="3945" y="2922"/>
                </a:lnTo>
                <a:lnTo>
                  <a:pt x="3969" y="2924"/>
                </a:lnTo>
                <a:lnTo>
                  <a:pt x="3994" y="2927"/>
                </a:lnTo>
                <a:lnTo>
                  <a:pt x="4019" y="2928"/>
                </a:lnTo>
                <a:lnTo>
                  <a:pt x="4044" y="2927"/>
                </a:lnTo>
                <a:lnTo>
                  <a:pt x="4068" y="2924"/>
                </a:lnTo>
                <a:lnTo>
                  <a:pt x="4093" y="2922"/>
                </a:lnTo>
                <a:lnTo>
                  <a:pt x="4116" y="2918"/>
                </a:lnTo>
                <a:lnTo>
                  <a:pt x="4141" y="2912"/>
                </a:lnTo>
                <a:lnTo>
                  <a:pt x="4163" y="2906"/>
                </a:lnTo>
                <a:lnTo>
                  <a:pt x="4186" y="2898"/>
                </a:lnTo>
                <a:lnTo>
                  <a:pt x="4208" y="2890"/>
                </a:lnTo>
                <a:lnTo>
                  <a:pt x="4229" y="2880"/>
                </a:lnTo>
                <a:lnTo>
                  <a:pt x="4250" y="2869"/>
                </a:lnTo>
                <a:lnTo>
                  <a:pt x="4270" y="2858"/>
                </a:lnTo>
                <a:lnTo>
                  <a:pt x="4290" y="2845"/>
                </a:lnTo>
                <a:lnTo>
                  <a:pt x="4309" y="2831"/>
                </a:lnTo>
                <a:lnTo>
                  <a:pt x="4328" y="2817"/>
                </a:lnTo>
                <a:lnTo>
                  <a:pt x="4345" y="2802"/>
                </a:lnTo>
                <a:lnTo>
                  <a:pt x="4362" y="2786"/>
                </a:lnTo>
                <a:lnTo>
                  <a:pt x="4378" y="2768"/>
                </a:lnTo>
                <a:lnTo>
                  <a:pt x="4393" y="2752"/>
                </a:lnTo>
                <a:lnTo>
                  <a:pt x="4407" y="2733"/>
                </a:lnTo>
                <a:lnTo>
                  <a:pt x="4421" y="2714"/>
                </a:lnTo>
                <a:lnTo>
                  <a:pt x="4434" y="2695"/>
                </a:lnTo>
                <a:lnTo>
                  <a:pt x="4445" y="2674"/>
                </a:lnTo>
                <a:lnTo>
                  <a:pt x="4456" y="2654"/>
                </a:lnTo>
                <a:lnTo>
                  <a:pt x="4465" y="2631"/>
                </a:lnTo>
                <a:lnTo>
                  <a:pt x="4474" y="2610"/>
                </a:lnTo>
                <a:lnTo>
                  <a:pt x="4482" y="2587"/>
                </a:lnTo>
                <a:lnTo>
                  <a:pt x="4489" y="2564"/>
                </a:lnTo>
                <a:lnTo>
                  <a:pt x="4494" y="2541"/>
                </a:lnTo>
                <a:lnTo>
                  <a:pt x="4499" y="2517"/>
                </a:lnTo>
                <a:lnTo>
                  <a:pt x="4501" y="2492"/>
                </a:lnTo>
                <a:lnTo>
                  <a:pt x="4503" y="2467"/>
                </a:lnTo>
                <a:lnTo>
                  <a:pt x="4504" y="2443"/>
                </a:lnTo>
                <a:lnTo>
                  <a:pt x="4503" y="2417"/>
                </a:lnTo>
                <a:lnTo>
                  <a:pt x="4501" y="2393"/>
                </a:lnTo>
                <a:lnTo>
                  <a:pt x="4499" y="2369"/>
                </a:lnTo>
                <a:lnTo>
                  <a:pt x="4494" y="2345"/>
                </a:lnTo>
                <a:lnTo>
                  <a:pt x="4489" y="2321"/>
                </a:lnTo>
                <a:lnTo>
                  <a:pt x="4482" y="2298"/>
                </a:lnTo>
                <a:lnTo>
                  <a:pt x="4474" y="2276"/>
                </a:lnTo>
                <a:lnTo>
                  <a:pt x="4465" y="2253"/>
                </a:lnTo>
                <a:lnTo>
                  <a:pt x="4456" y="2232"/>
                </a:lnTo>
                <a:lnTo>
                  <a:pt x="4445" y="2211"/>
                </a:lnTo>
                <a:lnTo>
                  <a:pt x="4434" y="2191"/>
                </a:lnTo>
                <a:lnTo>
                  <a:pt x="4421" y="2172"/>
                </a:lnTo>
                <a:lnTo>
                  <a:pt x="4407" y="2152"/>
                </a:lnTo>
                <a:lnTo>
                  <a:pt x="4393" y="2134"/>
                </a:lnTo>
                <a:lnTo>
                  <a:pt x="4378" y="2116"/>
                </a:lnTo>
                <a:lnTo>
                  <a:pt x="4362" y="210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anchor="ctr">
            <a:normAutofit fontScale="90000"/>
            <a:scene3d>
              <a:camera prst="orthographicFront"/>
              <a:lightRig rig="threePt" dir="t"/>
            </a:scene3d>
            <a:sp3d contourW="12700">
              <a:contourClr>
                <a:srgbClr val="FFFFFF"/>
              </a:contourClr>
            </a:sp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20" name="标题 1"/>
          <p:cNvSpPr txBox="1"/>
          <p:nvPr>
            <p:custDataLst>
              <p:tags r:id="rId13"/>
            </p:custDataLst>
          </p:nvPr>
        </p:nvSpPr>
        <p:spPr>
          <a:xfrm>
            <a:off x="2670865" y="1948457"/>
            <a:ext cx="3084303" cy="14973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fr-FR" altLang="zh-CN" sz="2100" spc="17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遗传性疾病：如唐氏综合症、先天性心脏病等</a:t>
            </a:r>
          </a:p>
        </p:txBody>
      </p:sp>
      <p:sp>
        <p:nvSpPr>
          <p:cNvPr id="21" name="标题 1"/>
          <p:cNvSpPr txBox="1"/>
          <p:nvPr>
            <p:custDataLst>
              <p:tags r:id="rId14"/>
            </p:custDataLst>
          </p:nvPr>
        </p:nvSpPr>
        <p:spPr>
          <a:xfrm>
            <a:off x="2670865" y="4258786"/>
            <a:ext cx="3084303" cy="14973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2100" spc="17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遗传易感性：如家族性高血压、糖尿病等</a:t>
            </a:r>
          </a:p>
        </p:txBody>
      </p:sp>
      <p:sp>
        <p:nvSpPr>
          <p:cNvPr id="22" name="标题 1"/>
          <p:cNvSpPr txBox="1"/>
          <p:nvPr>
            <p:custDataLst>
              <p:tags r:id="rId15"/>
            </p:custDataLst>
          </p:nvPr>
        </p:nvSpPr>
        <p:spPr>
          <a:xfrm>
            <a:off x="7625669" y="1948457"/>
            <a:ext cx="3084303" cy="14973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2100" spc="17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基因突变：如染色体异常、基因突变等</a:t>
            </a:r>
          </a:p>
        </p:txBody>
      </p:sp>
      <p:sp>
        <p:nvSpPr>
          <p:cNvPr id="23" name="标题 1"/>
          <p:cNvSpPr txBox="1"/>
          <p:nvPr>
            <p:custDataLst>
              <p:tags r:id="rId16"/>
            </p:custDataLst>
          </p:nvPr>
        </p:nvSpPr>
        <p:spPr>
          <a:xfrm>
            <a:off x="7625669" y="4258786"/>
            <a:ext cx="3084303" cy="149738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2100" spc="13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环境因素：如辐射、污染等与遗传因素相互作用，影响疾病发生</a:t>
            </a:r>
          </a:p>
        </p:txBody>
      </p:sp>
    </p:spTree>
    <p:custDataLst>
      <p:tags r:id="rId17"/>
    </p:custDataLst>
  </p:cSld>
  <p:clrMapOvr>
    <a:masterClrMapping/>
  </p:clrMapOvr>
  <p:transition spd="med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环境因素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矩形 4"/>
          <p:cNvSpPr/>
          <p:nvPr>
            <p:custDataLst>
              <p:tags r:id="rId7"/>
            </p:custDataLst>
          </p:nvPr>
        </p:nvSpPr>
        <p:spPr>
          <a:xfrm>
            <a:off x="8921046" y="1479377"/>
            <a:ext cx="389718" cy="77385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2" name="矩形 1"/>
          <p:cNvSpPr/>
          <p:nvPr>
            <p:custDataLst>
              <p:tags r:id="rId8"/>
            </p:custDataLst>
          </p:nvPr>
        </p:nvSpPr>
        <p:spPr>
          <a:xfrm>
            <a:off x="2804495" y="1602611"/>
            <a:ext cx="6476411" cy="52738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da-DK" altLang="zh-CN" sz="2300" spc="20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cs typeface="微软雅黑" panose="020b0503020204020204" charset="-122"/>
                <a:sym typeface="Arial" pitchFamily="34" charset="0"/>
              </a:rPr>
              <a:t>空气污染：如PM2</a:t>
            </a:r>
          </a:p>
        </p:txBody>
      </p:sp>
      <p:sp>
        <p:nvSpPr>
          <p:cNvPr id="4" name="燕尾形 3"/>
          <p:cNvSpPr/>
          <p:nvPr>
            <p:custDataLst>
              <p:tags r:id="rId9"/>
            </p:custDataLst>
          </p:nvPr>
        </p:nvSpPr>
        <p:spPr>
          <a:xfrm>
            <a:off x="8921046" y="1478522"/>
            <a:ext cx="775560" cy="775560"/>
          </a:xfrm>
          <a:prstGeom prst="chevron">
            <a:avLst>
              <a:gd name="adj" fmla="val 455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r"/>
            <a:endParaRPr lang="zh-CN" altLang="en-US" sz="2400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10"/>
            </p:custDataLst>
          </p:nvPr>
        </p:nvSpPr>
        <p:spPr>
          <a:xfrm>
            <a:off x="8921046" y="4071009"/>
            <a:ext cx="389718" cy="773850"/>
          </a:xfrm>
          <a:prstGeom prst="rect">
            <a:avLst/>
          </a:prstGeom>
          <a:solidFill>
            <a:schemeClr val="accent3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4" name="矩形 13"/>
          <p:cNvSpPr/>
          <p:nvPr>
            <p:custDataLst>
              <p:tags r:id="rId11"/>
            </p:custDataLst>
          </p:nvPr>
        </p:nvSpPr>
        <p:spPr>
          <a:xfrm>
            <a:off x="2804495" y="4194243"/>
            <a:ext cx="6476411" cy="52738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da-DK" altLang="zh-CN" sz="2300" spc="20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辐射污染：如电磁辐射、核辐射等</a:t>
            </a:r>
          </a:p>
        </p:txBody>
      </p:sp>
      <p:sp>
        <p:nvSpPr>
          <p:cNvPr id="15" name="燕尾形 14"/>
          <p:cNvSpPr/>
          <p:nvPr>
            <p:custDataLst>
              <p:tags r:id="rId12"/>
            </p:custDataLst>
          </p:nvPr>
        </p:nvSpPr>
        <p:spPr>
          <a:xfrm>
            <a:off x="8921046" y="4070154"/>
            <a:ext cx="775560" cy="775560"/>
          </a:xfrm>
          <a:prstGeom prst="chevron">
            <a:avLst>
              <a:gd name="adj" fmla="val 455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6000" bIns="360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r"/>
            <a:endParaRPr lang="zh-CN" altLang="en-US" sz="2400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9" name="矩形 8"/>
          <p:cNvSpPr/>
          <p:nvPr>
            <p:custDataLst>
              <p:tags r:id="rId13"/>
            </p:custDataLst>
          </p:nvPr>
        </p:nvSpPr>
        <p:spPr>
          <a:xfrm flipH="1">
            <a:off x="2887818" y="2775193"/>
            <a:ext cx="389718" cy="773850"/>
          </a:xfrm>
          <a:prstGeom prst="rect">
            <a:avLst/>
          </a:prstGeom>
          <a:solidFill>
            <a:schemeClr val="accent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0" name="矩形 9"/>
          <p:cNvSpPr/>
          <p:nvPr>
            <p:custDataLst>
              <p:tags r:id="rId14"/>
            </p:custDataLst>
          </p:nvPr>
        </p:nvSpPr>
        <p:spPr>
          <a:xfrm flipH="1">
            <a:off x="2917676" y="2898427"/>
            <a:ext cx="6308629" cy="52738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en-US" altLang="zh-CN" sz="2300" spc="18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噪音污染：如交通、工业、建筑等噪音</a:t>
            </a:r>
          </a:p>
        </p:txBody>
      </p:sp>
      <p:sp>
        <p:nvSpPr>
          <p:cNvPr id="11" name="燕尾形 10"/>
          <p:cNvSpPr/>
          <p:nvPr>
            <p:custDataLst>
              <p:tags r:id="rId15"/>
            </p:custDataLst>
          </p:nvPr>
        </p:nvSpPr>
        <p:spPr>
          <a:xfrm flipH="1">
            <a:off x="2501976" y="2774338"/>
            <a:ext cx="775560" cy="775560"/>
          </a:xfrm>
          <a:prstGeom prst="chevron">
            <a:avLst>
              <a:gd name="adj" fmla="val 455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7" name="矩形 16"/>
          <p:cNvSpPr/>
          <p:nvPr>
            <p:custDataLst>
              <p:tags r:id="rId16"/>
            </p:custDataLst>
          </p:nvPr>
        </p:nvSpPr>
        <p:spPr>
          <a:xfrm flipH="1">
            <a:off x="2887818" y="5366824"/>
            <a:ext cx="389718" cy="77385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18" name="矩形 17"/>
          <p:cNvSpPr/>
          <p:nvPr>
            <p:custDataLst>
              <p:tags r:id="rId17"/>
            </p:custDataLst>
          </p:nvPr>
        </p:nvSpPr>
        <p:spPr>
          <a:xfrm flipH="1">
            <a:off x="2917676" y="5490058"/>
            <a:ext cx="6308629" cy="527381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marL="0" algn="ctr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da-DK" altLang="zh-CN" sz="2300" spc="15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  <a:sym typeface="Arial" pitchFamily="34" charset="0"/>
              </a:rPr>
              <a:t>化学物质污染：如农药、重金属等化学物质</a:t>
            </a:r>
          </a:p>
        </p:txBody>
      </p:sp>
      <p:sp>
        <p:nvSpPr>
          <p:cNvPr id="19" name="燕尾形 18"/>
          <p:cNvSpPr/>
          <p:nvPr>
            <p:custDataLst>
              <p:tags r:id="rId18"/>
            </p:custDataLst>
          </p:nvPr>
        </p:nvSpPr>
        <p:spPr>
          <a:xfrm flipH="1">
            <a:off x="2501976" y="5365969"/>
            <a:ext cx="775560" cy="775560"/>
          </a:xfrm>
          <a:prstGeom prst="chevron">
            <a:avLst>
              <a:gd name="adj" fmla="val 455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</p:spTree>
    <p:custDataLst>
      <p:tags r:id="rId19"/>
    </p:custDataLst>
  </p:cSld>
  <p:clrMapOvr>
    <a:masterClrMapping/>
  </p:clrMapOvr>
  <p:transition spd="med"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18" name="矩形 17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感染因素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任意多边形: 形状 31"/>
          <p:cNvSpPr/>
          <p:nvPr>
            <p:custDataLst>
              <p:tags r:id="rId7"/>
            </p:custDataLst>
          </p:nvPr>
        </p:nvSpPr>
        <p:spPr>
          <a:xfrm>
            <a:off x="1577010" y="2123912"/>
            <a:ext cx="3947356" cy="1236200"/>
          </a:xfrm>
          <a:custGeom>
            <a:gdLst>
              <a:gd name="connsiteX0" fmla="*/ 55750 w 3493293"/>
              <a:gd name="connsiteY0" fmla="*/ 0 h 1093788"/>
              <a:gd name="connsiteX1" fmla="*/ 3437543 w 3493293"/>
              <a:gd name="connsiteY1" fmla="*/ 0 h 1093788"/>
              <a:gd name="connsiteX2" fmla="*/ 3493293 w 3493293"/>
              <a:gd name="connsiteY2" fmla="*/ 55750 h 1093788"/>
              <a:gd name="connsiteX3" fmla="*/ 3493293 w 3493293"/>
              <a:gd name="connsiteY3" fmla="*/ 1038038 h 1093788"/>
              <a:gd name="connsiteX4" fmla="*/ 3437543 w 3493293"/>
              <a:gd name="connsiteY4" fmla="*/ 1093788 h 1093788"/>
              <a:gd name="connsiteX5" fmla="*/ 55750 w 3493293"/>
              <a:gd name="connsiteY5" fmla="*/ 1093788 h 1093788"/>
              <a:gd name="connsiteX6" fmla="*/ 0 w 3493293"/>
              <a:gd name="connsiteY6" fmla="*/ 1038038 h 1093788"/>
              <a:gd name="connsiteX7" fmla="*/ 0 w 3493293"/>
              <a:gd name="connsiteY7" fmla="*/ 846935 h 1093788"/>
              <a:gd name="connsiteX8" fmla="*/ 5477 w 3493293"/>
              <a:gd name="connsiteY8" fmla="*/ 847487 h 1093788"/>
              <a:gd name="connsiteX9" fmla="*/ 306070 w 3493293"/>
              <a:gd name="connsiteY9" fmla="*/ 546894 h 1093788"/>
              <a:gd name="connsiteX10" fmla="*/ 5477 w 3493293"/>
              <a:gd name="connsiteY10" fmla="*/ 246301 h 1093788"/>
              <a:gd name="connsiteX11" fmla="*/ 0 w 3493293"/>
              <a:gd name="connsiteY11" fmla="*/ 246853 h 1093788"/>
              <a:gd name="connsiteX12" fmla="*/ 0 w 3493293"/>
              <a:gd name="connsiteY12" fmla="*/ 55750 h 1093788"/>
              <a:gd name="connsiteX13" fmla="*/ 55750 w 3493293"/>
              <a:gd name="connsiteY13" fmla="*/ 0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493292" h="1093788">
                <a:moveTo>
                  <a:pt x="55750" y="0"/>
                </a:moveTo>
                <a:lnTo>
                  <a:pt x="3437543" y="0"/>
                </a:lnTo>
                <a:cubicBezTo>
                  <a:pt x="3468333" y="0"/>
                  <a:pt x="3493293" y="24960"/>
                  <a:pt x="3493293" y="55750"/>
                </a:cubicBezTo>
                <a:lnTo>
                  <a:pt x="3493293" y="1038038"/>
                </a:lnTo>
                <a:cubicBezTo>
                  <a:pt x="3493293" y="1068828"/>
                  <a:pt x="3468333" y="1093788"/>
                  <a:pt x="3437543" y="1093788"/>
                </a:cubicBezTo>
                <a:lnTo>
                  <a:pt x="55750" y="1093788"/>
                </a:lnTo>
                <a:cubicBezTo>
                  <a:pt x="24960" y="1093788"/>
                  <a:pt x="0" y="1068828"/>
                  <a:pt x="0" y="1038038"/>
                </a:cubicBezTo>
                <a:lnTo>
                  <a:pt x="0" y="846935"/>
                </a:lnTo>
                <a:lnTo>
                  <a:pt x="5477" y="847487"/>
                </a:lnTo>
                <a:cubicBezTo>
                  <a:pt x="171490" y="847487"/>
                  <a:pt x="306070" y="712907"/>
                  <a:pt x="306070" y="546894"/>
                </a:cubicBezTo>
                <a:cubicBezTo>
                  <a:pt x="306070" y="380881"/>
                  <a:pt x="171490" y="246301"/>
                  <a:pt x="5477" y="246301"/>
                </a:cubicBezTo>
                <a:lnTo>
                  <a:pt x="0" y="246853"/>
                </a:lnTo>
                <a:lnTo>
                  <a:pt x="0" y="55750"/>
                </a:lnTo>
                <a:cubicBezTo>
                  <a:pt x="0" y="24960"/>
                  <a:pt x="24960" y="0"/>
                  <a:pt x="5575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152400" dist="38100" dir="5400000" algn="ctr" rotWithShape="0">
              <a:schemeClr val="lt2">
                <a:lumMod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8" name="任意多边形: 形状 27"/>
          <p:cNvSpPr/>
          <p:nvPr>
            <p:custDataLst>
              <p:tags r:id="rId8"/>
            </p:custDataLst>
          </p:nvPr>
        </p:nvSpPr>
        <p:spPr>
          <a:xfrm>
            <a:off x="5259823" y="2123912"/>
            <a:ext cx="265375" cy="1239528"/>
          </a:xfrm>
          <a:custGeom>
            <a:gdLst>
              <a:gd name="connsiteX0" fmla="*/ 0 w 234949"/>
              <a:gd name="connsiteY0" fmla="*/ 0 h 1093788"/>
              <a:gd name="connsiteX1" fmla="*/ 179199 w 234949"/>
              <a:gd name="connsiteY1" fmla="*/ 0 h 1093788"/>
              <a:gd name="connsiteX2" fmla="*/ 234949 w 234949"/>
              <a:gd name="connsiteY2" fmla="*/ 55750 h 1093788"/>
              <a:gd name="connsiteX3" fmla="*/ 234949 w 234949"/>
              <a:gd name="connsiteY3" fmla="*/ 1038038 h 1093788"/>
              <a:gd name="connsiteX4" fmla="*/ 179199 w 234949"/>
              <a:gd name="connsiteY4" fmla="*/ 1093788 h 1093788"/>
              <a:gd name="connsiteX5" fmla="*/ 0 w 234949"/>
              <a:gd name="connsiteY5" fmla="*/ 1093788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4949" h="1093788">
                <a:moveTo>
                  <a:pt x="0" y="0"/>
                </a:moveTo>
                <a:lnTo>
                  <a:pt x="179199" y="0"/>
                </a:lnTo>
                <a:cubicBezTo>
                  <a:pt x="209989" y="0"/>
                  <a:pt x="234949" y="24960"/>
                  <a:pt x="234949" y="55750"/>
                </a:cubicBezTo>
                <a:lnTo>
                  <a:pt x="234949" y="1038038"/>
                </a:lnTo>
                <a:cubicBezTo>
                  <a:pt x="234949" y="1068828"/>
                  <a:pt x="209989" y="1093788"/>
                  <a:pt x="179199" y="1093788"/>
                </a:cubicBezTo>
                <a:lnTo>
                  <a:pt x="0" y="109378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椭圆 29"/>
          <p:cNvSpPr/>
          <p:nvPr>
            <p:custDataLst>
              <p:tags r:id="rId9"/>
            </p:custDataLst>
          </p:nvPr>
        </p:nvSpPr>
        <p:spPr>
          <a:xfrm>
            <a:off x="1305811" y="2470813"/>
            <a:ext cx="542397" cy="542397"/>
          </a:xfrm>
          <a:prstGeom prst="ellipse">
            <a:avLst/>
          </a:prstGeom>
          <a:solidFill>
            <a:schemeClr val="accent1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0" name="TextBox 21"/>
          <p:cNvSpPr txBox="1"/>
          <p:nvPr>
            <p:custDataLst>
              <p:tags r:id="rId10"/>
            </p:custDataLst>
          </p:nvPr>
        </p:nvSpPr>
        <p:spPr>
          <a:xfrm>
            <a:off x="2101937" y="2267830"/>
            <a:ext cx="2899164" cy="94836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200" spc="14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</a:rPr>
              <a:t>病毒感染：如巨细胞病毒、风疹病毒等</a:t>
            </a: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1336591" y="2519895"/>
            <a:ext cx="475846" cy="4450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1</a:t>
            </a:r>
          </a:p>
        </p:txBody>
      </p:sp>
      <p:sp>
        <p:nvSpPr>
          <p:cNvPr id="2" name="任意多边形: 形状 31"/>
          <p:cNvSpPr/>
          <p:nvPr>
            <p:custDataLst>
              <p:tags r:id="rId12"/>
            </p:custDataLst>
          </p:nvPr>
        </p:nvSpPr>
        <p:spPr>
          <a:xfrm>
            <a:off x="6944916" y="2123912"/>
            <a:ext cx="3947356" cy="1236200"/>
          </a:xfrm>
          <a:custGeom>
            <a:gdLst>
              <a:gd name="connsiteX0" fmla="*/ 55750 w 3493293"/>
              <a:gd name="connsiteY0" fmla="*/ 0 h 1093788"/>
              <a:gd name="connsiteX1" fmla="*/ 3437543 w 3493293"/>
              <a:gd name="connsiteY1" fmla="*/ 0 h 1093788"/>
              <a:gd name="connsiteX2" fmla="*/ 3493293 w 3493293"/>
              <a:gd name="connsiteY2" fmla="*/ 55750 h 1093788"/>
              <a:gd name="connsiteX3" fmla="*/ 3493293 w 3493293"/>
              <a:gd name="connsiteY3" fmla="*/ 1038038 h 1093788"/>
              <a:gd name="connsiteX4" fmla="*/ 3437543 w 3493293"/>
              <a:gd name="connsiteY4" fmla="*/ 1093788 h 1093788"/>
              <a:gd name="connsiteX5" fmla="*/ 55750 w 3493293"/>
              <a:gd name="connsiteY5" fmla="*/ 1093788 h 1093788"/>
              <a:gd name="connsiteX6" fmla="*/ 0 w 3493293"/>
              <a:gd name="connsiteY6" fmla="*/ 1038038 h 1093788"/>
              <a:gd name="connsiteX7" fmla="*/ 0 w 3493293"/>
              <a:gd name="connsiteY7" fmla="*/ 846935 h 1093788"/>
              <a:gd name="connsiteX8" fmla="*/ 5477 w 3493293"/>
              <a:gd name="connsiteY8" fmla="*/ 847487 h 1093788"/>
              <a:gd name="connsiteX9" fmla="*/ 306070 w 3493293"/>
              <a:gd name="connsiteY9" fmla="*/ 546894 h 1093788"/>
              <a:gd name="connsiteX10" fmla="*/ 5477 w 3493293"/>
              <a:gd name="connsiteY10" fmla="*/ 246301 h 1093788"/>
              <a:gd name="connsiteX11" fmla="*/ 0 w 3493293"/>
              <a:gd name="connsiteY11" fmla="*/ 246853 h 1093788"/>
              <a:gd name="connsiteX12" fmla="*/ 0 w 3493293"/>
              <a:gd name="connsiteY12" fmla="*/ 55750 h 1093788"/>
              <a:gd name="connsiteX13" fmla="*/ 55750 w 3493293"/>
              <a:gd name="connsiteY13" fmla="*/ 0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493292" h="1093788">
                <a:moveTo>
                  <a:pt x="55750" y="0"/>
                </a:moveTo>
                <a:lnTo>
                  <a:pt x="3437543" y="0"/>
                </a:lnTo>
                <a:cubicBezTo>
                  <a:pt x="3468333" y="0"/>
                  <a:pt x="3493293" y="24960"/>
                  <a:pt x="3493293" y="55750"/>
                </a:cubicBezTo>
                <a:lnTo>
                  <a:pt x="3493293" y="1038038"/>
                </a:lnTo>
                <a:cubicBezTo>
                  <a:pt x="3493293" y="1068828"/>
                  <a:pt x="3468333" y="1093788"/>
                  <a:pt x="3437543" y="1093788"/>
                </a:cubicBezTo>
                <a:lnTo>
                  <a:pt x="55750" y="1093788"/>
                </a:lnTo>
                <a:cubicBezTo>
                  <a:pt x="24960" y="1093788"/>
                  <a:pt x="0" y="1068828"/>
                  <a:pt x="0" y="1038038"/>
                </a:cubicBezTo>
                <a:lnTo>
                  <a:pt x="0" y="846935"/>
                </a:lnTo>
                <a:lnTo>
                  <a:pt x="5477" y="847487"/>
                </a:lnTo>
                <a:cubicBezTo>
                  <a:pt x="171490" y="847487"/>
                  <a:pt x="306070" y="712907"/>
                  <a:pt x="306070" y="546894"/>
                </a:cubicBezTo>
                <a:cubicBezTo>
                  <a:pt x="306070" y="380881"/>
                  <a:pt x="171490" y="246301"/>
                  <a:pt x="5477" y="246301"/>
                </a:cubicBezTo>
                <a:lnTo>
                  <a:pt x="0" y="246853"/>
                </a:lnTo>
                <a:lnTo>
                  <a:pt x="0" y="55750"/>
                </a:lnTo>
                <a:cubicBezTo>
                  <a:pt x="0" y="24960"/>
                  <a:pt x="24960" y="0"/>
                  <a:pt x="5575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152400" dist="38100" dir="5400000" algn="ctr" rotWithShape="0">
              <a:schemeClr val="lt2">
                <a:lumMod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4" name="任意多边形: 形状 27"/>
          <p:cNvSpPr/>
          <p:nvPr>
            <p:custDataLst>
              <p:tags r:id="rId13"/>
            </p:custDataLst>
          </p:nvPr>
        </p:nvSpPr>
        <p:spPr>
          <a:xfrm>
            <a:off x="10627728" y="2123912"/>
            <a:ext cx="265375" cy="1239528"/>
          </a:xfrm>
          <a:custGeom>
            <a:gdLst>
              <a:gd name="connsiteX0" fmla="*/ 0 w 234949"/>
              <a:gd name="connsiteY0" fmla="*/ 0 h 1093788"/>
              <a:gd name="connsiteX1" fmla="*/ 179199 w 234949"/>
              <a:gd name="connsiteY1" fmla="*/ 0 h 1093788"/>
              <a:gd name="connsiteX2" fmla="*/ 234949 w 234949"/>
              <a:gd name="connsiteY2" fmla="*/ 55750 h 1093788"/>
              <a:gd name="connsiteX3" fmla="*/ 234949 w 234949"/>
              <a:gd name="connsiteY3" fmla="*/ 1038038 h 1093788"/>
              <a:gd name="connsiteX4" fmla="*/ 179199 w 234949"/>
              <a:gd name="connsiteY4" fmla="*/ 1093788 h 1093788"/>
              <a:gd name="connsiteX5" fmla="*/ 0 w 234949"/>
              <a:gd name="connsiteY5" fmla="*/ 1093788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4949" h="1093788">
                <a:moveTo>
                  <a:pt x="0" y="0"/>
                </a:moveTo>
                <a:lnTo>
                  <a:pt x="179199" y="0"/>
                </a:lnTo>
                <a:cubicBezTo>
                  <a:pt x="209989" y="0"/>
                  <a:pt x="234949" y="24960"/>
                  <a:pt x="234949" y="55750"/>
                </a:cubicBezTo>
                <a:lnTo>
                  <a:pt x="234949" y="1038038"/>
                </a:lnTo>
                <a:cubicBezTo>
                  <a:pt x="234949" y="1068828"/>
                  <a:pt x="209989" y="1093788"/>
                  <a:pt x="179199" y="1093788"/>
                </a:cubicBezTo>
                <a:lnTo>
                  <a:pt x="0" y="109378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6673717" y="2470813"/>
            <a:ext cx="542397" cy="542397"/>
          </a:xfrm>
          <a:prstGeom prst="ellipse">
            <a:avLst/>
          </a:prstGeom>
          <a:solidFill>
            <a:schemeClr val="accent2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6" name="TextBox 21"/>
          <p:cNvSpPr txBox="1"/>
          <p:nvPr>
            <p:custDataLst>
              <p:tags r:id="rId15"/>
            </p:custDataLst>
          </p:nvPr>
        </p:nvSpPr>
        <p:spPr>
          <a:xfrm>
            <a:off x="7469843" y="2267830"/>
            <a:ext cx="2899164" cy="94836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200" spc="14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</a:rPr>
              <a:t>细菌感染：如大肠杆菌、肺炎链球菌等</a:t>
            </a:r>
          </a:p>
        </p:txBody>
      </p:sp>
      <p:sp>
        <p:nvSpPr>
          <p:cNvPr id="7" name="矩形 6"/>
          <p:cNvSpPr/>
          <p:nvPr>
            <p:custDataLst>
              <p:tags r:id="rId16"/>
            </p:custDataLst>
          </p:nvPr>
        </p:nvSpPr>
        <p:spPr>
          <a:xfrm>
            <a:off x="6704497" y="2519895"/>
            <a:ext cx="475846" cy="4450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2</a:t>
            </a:r>
          </a:p>
        </p:txBody>
      </p:sp>
      <p:sp>
        <p:nvSpPr>
          <p:cNvPr id="8" name="任意多边形: 形状 31"/>
          <p:cNvSpPr/>
          <p:nvPr>
            <p:custDataLst>
              <p:tags r:id="rId17"/>
            </p:custDataLst>
          </p:nvPr>
        </p:nvSpPr>
        <p:spPr>
          <a:xfrm>
            <a:off x="1577010" y="4256860"/>
            <a:ext cx="3947356" cy="1236200"/>
          </a:xfrm>
          <a:custGeom>
            <a:gdLst>
              <a:gd name="connsiteX0" fmla="*/ 55750 w 3493293"/>
              <a:gd name="connsiteY0" fmla="*/ 0 h 1093788"/>
              <a:gd name="connsiteX1" fmla="*/ 3437543 w 3493293"/>
              <a:gd name="connsiteY1" fmla="*/ 0 h 1093788"/>
              <a:gd name="connsiteX2" fmla="*/ 3493293 w 3493293"/>
              <a:gd name="connsiteY2" fmla="*/ 55750 h 1093788"/>
              <a:gd name="connsiteX3" fmla="*/ 3493293 w 3493293"/>
              <a:gd name="connsiteY3" fmla="*/ 1038038 h 1093788"/>
              <a:gd name="connsiteX4" fmla="*/ 3437543 w 3493293"/>
              <a:gd name="connsiteY4" fmla="*/ 1093788 h 1093788"/>
              <a:gd name="connsiteX5" fmla="*/ 55750 w 3493293"/>
              <a:gd name="connsiteY5" fmla="*/ 1093788 h 1093788"/>
              <a:gd name="connsiteX6" fmla="*/ 0 w 3493293"/>
              <a:gd name="connsiteY6" fmla="*/ 1038038 h 1093788"/>
              <a:gd name="connsiteX7" fmla="*/ 0 w 3493293"/>
              <a:gd name="connsiteY7" fmla="*/ 846935 h 1093788"/>
              <a:gd name="connsiteX8" fmla="*/ 5477 w 3493293"/>
              <a:gd name="connsiteY8" fmla="*/ 847487 h 1093788"/>
              <a:gd name="connsiteX9" fmla="*/ 306070 w 3493293"/>
              <a:gd name="connsiteY9" fmla="*/ 546894 h 1093788"/>
              <a:gd name="connsiteX10" fmla="*/ 5477 w 3493293"/>
              <a:gd name="connsiteY10" fmla="*/ 246301 h 1093788"/>
              <a:gd name="connsiteX11" fmla="*/ 0 w 3493293"/>
              <a:gd name="connsiteY11" fmla="*/ 246853 h 1093788"/>
              <a:gd name="connsiteX12" fmla="*/ 0 w 3493293"/>
              <a:gd name="connsiteY12" fmla="*/ 55750 h 1093788"/>
              <a:gd name="connsiteX13" fmla="*/ 55750 w 3493293"/>
              <a:gd name="connsiteY13" fmla="*/ 0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493292" h="1093788">
                <a:moveTo>
                  <a:pt x="55750" y="0"/>
                </a:moveTo>
                <a:lnTo>
                  <a:pt x="3437543" y="0"/>
                </a:lnTo>
                <a:cubicBezTo>
                  <a:pt x="3468333" y="0"/>
                  <a:pt x="3493293" y="24960"/>
                  <a:pt x="3493293" y="55750"/>
                </a:cubicBezTo>
                <a:lnTo>
                  <a:pt x="3493293" y="1038038"/>
                </a:lnTo>
                <a:cubicBezTo>
                  <a:pt x="3493293" y="1068828"/>
                  <a:pt x="3468333" y="1093788"/>
                  <a:pt x="3437543" y="1093788"/>
                </a:cubicBezTo>
                <a:lnTo>
                  <a:pt x="55750" y="1093788"/>
                </a:lnTo>
                <a:cubicBezTo>
                  <a:pt x="24960" y="1093788"/>
                  <a:pt x="0" y="1068828"/>
                  <a:pt x="0" y="1038038"/>
                </a:cubicBezTo>
                <a:lnTo>
                  <a:pt x="0" y="846935"/>
                </a:lnTo>
                <a:lnTo>
                  <a:pt x="5477" y="847487"/>
                </a:lnTo>
                <a:cubicBezTo>
                  <a:pt x="171490" y="847487"/>
                  <a:pt x="306070" y="712907"/>
                  <a:pt x="306070" y="546894"/>
                </a:cubicBezTo>
                <a:cubicBezTo>
                  <a:pt x="306070" y="380881"/>
                  <a:pt x="171490" y="246301"/>
                  <a:pt x="5477" y="246301"/>
                </a:cubicBezTo>
                <a:lnTo>
                  <a:pt x="0" y="246853"/>
                </a:lnTo>
                <a:lnTo>
                  <a:pt x="0" y="55750"/>
                </a:lnTo>
                <a:cubicBezTo>
                  <a:pt x="0" y="24960"/>
                  <a:pt x="24960" y="0"/>
                  <a:pt x="5575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152400" dist="38100" dir="5400000" algn="ctr" rotWithShape="0">
              <a:schemeClr val="lt2">
                <a:lumMod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任意多边形: 形状 27"/>
          <p:cNvSpPr/>
          <p:nvPr>
            <p:custDataLst>
              <p:tags r:id="rId18"/>
            </p:custDataLst>
          </p:nvPr>
        </p:nvSpPr>
        <p:spPr>
          <a:xfrm>
            <a:off x="5259823" y="4256860"/>
            <a:ext cx="265375" cy="1239528"/>
          </a:xfrm>
          <a:custGeom>
            <a:gdLst>
              <a:gd name="connsiteX0" fmla="*/ 0 w 234949"/>
              <a:gd name="connsiteY0" fmla="*/ 0 h 1093788"/>
              <a:gd name="connsiteX1" fmla="*/ 179199 w 234949"/>
              <a:gd name="connsiteY1" fmla="*/ 0 h 1093788"/>
              <a:gd name="connsiteX2" fmla="*/ 234949 w 234949"/>
              <a:gd name="connsiteY2" fmla="*/ 55750 h 1093788"/>
              <a:gd name="connsiteX3" fmla="*/ 234949 w 234949"/>
              <a:gd name="connsiteY3" fmla="*/ 1038038 h 1093788"/>
              <a:gd name="connsiteX4" fmla="*/ 179199 w 234949"/>
              <a:gd name="connsiteY4" fmla="*/ 1093788 h 1093788"/>
              <a:gd name="connsiteX5" fmla="*/ 0 w 234949"/>
              <a:gd name="connsiteY5" fmla="*/ 1093788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4949" h="1093788">
                <a:moveTo>
                  <a:pt x="0" y="0"/>
                </a:moveTo>
                <a:lnTo>
                  <a:pt x="179199" y="0"/>
                </a:lnTo>
                <a:cubicBezTo>
                  <a:pt x="209989" y="0"/>
                  <a:pt x="234949" y="24960"/>
                  <a:pt x="234949" y="55750"/>
                </a:cubicBezTo>
                <a:lnTo>
                  <a:pt x="234949" y="1038038"/>
                </a:lnTo>
                <a:cubicBezTo>
                  <a:pt x="234949" y="1068828"/>
                  <a:pt x="209989" y="1093788"/>
                  <a:pt x="179199" y="1093788"/>
                </a:cubicBezTo>
                <a:lnTo>
                  <a:pt x="0" y="1093788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椭圆 9"/>
          <p:cNvSpPr/>
          <p:nvPr>
            <p:custDataLst>
              <p:tags r:id="rId19"/>
            </p:custDataLst>
          </p:nvPr>
        </p:nvSpPr>
        <p:spPr>
          <a:xfrm>
            <a:off x="1305811" y="4603762"/>
            <a:ext cx="542397" cy="542397"/>
          </a:xfrm>
          <a:prstGeom prst="ellipse">
            <a:avLst/>
          </a:prstGeom>
          <a:solidFill>
            <a:schemeClr val="accent3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1" name="TextBox 21"/>
          <p:cNvSpPr txBox="1"/>
          <p:nvPr>
            <p:custDataLst>
              <p:tags r:id="rId20"/>
            </p:custDataLst>
          </p:nvPr>
        </p:nvSpPr>
        <p:spPr>
          <a:xfrm>
            <a:off x="2101937" y="4400779"/>
            <a:ext cx="2899164" cy="948364"/>
          </a:xfrm>
          <a:prstGeom prst="rect">
            <a:avLst/>
          </a:prstGeom>
          <a:noFill/>
        </p:spPr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200" spc="15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</a:rPr>
              <a:t>真菌感染：如念珠菌、曲霉菌等</a:t>
            </a:r>
          </a:p>
        </p:txBody>
      </p:sp>
      <p:sp>
        <p:nvSpPr>
          <p:cNvPr id="12" name="矩形 11"/>
          <p:cNvSpPr/>
          <p:nvPr>
            <p:custDataLst>
              <p:tags r:id="rId21"/>
            </p:custDataLst>
          </p:nvPr>
        </p:nvSpPr>
        <p:spPr>
          <a:xfrm>
            <a:off x="1336591" y="4652844"/>
            <a:ext cx="475846" cy="4450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3</a:t>
            </a:r>
          </a:p>
        </p:txBody>
      </p:sp>
      <p:sp>
        <p:nvSpPr>
          <p:cNvPr id="13" name="任意多边形: 形状 31"/>
          <p:cNvSpPr/>
          <p:nvPr>
            <p:custDataLst>
              <p:tags r:id="rId22"/>
            </p:custDataLst>
          </p:nvPr>
        </p:nvSpPr>
        <p:spPr>
          <a:xfrm>
            <a:off x="6944916" y="4256860"/>
            <a:ext cx="3947356" cy="1236200"/>
          </a:xfrm>
          <a:custGeom>
            <a:gdLst>
              <a:gd name="connsiteX0" fmla="*/ 55750 w 3493293"/>
              <a:gd name="connsiteY0" fmla="*/ 0 h 1093788"/>
              <a:gd name="connsiteX1" fmla="*/ 3437543 w 3493293"/>
              <a:gd name="connsiteY1" fmla="*/ 0 h 1093788"/>
              <a:gd name="connsiteX2" fmla="*/ 3493293 w 3493293"/>
              <a:gd name="connsiteY2" fmla="*/ 55750 h 1093788"/>
              <a:gd name="connsiteX3" fmla="*/ 3493293 w 3493293"/>
              <a:gd name="connsiteY3" fmla="*/ 1038038 h 1093788"/>
              <a:gd name="connsiteX4" fmla="*/ 3437543 w 3493293"/>
              <a:gd name="connsiteY4" fmla="*/ 1093788 h 1093788"/>
              <a:gd name="connsiteX5" fmla="*/ 55750 w 3493293"/>
              <a:gd name="connsiteY5" fmla="*/ 1093788 h 1093788"/>
              <a:gd name="connsiteX6" fmla="*/ 0 w 3493293"/>
              <a:gd name="connsiteY6" fmla="*/ 1038038 h 1093788"/>
              <a:gd name="connsiteX7" fmla="*/ 0 w 3493293"/>
              <a:gd name="connsiteY7" fmla="*/ 846935 h 1093788"/>
              <a:gd name="connsiteX8" fmla="*/ 5477 w 3493293"/>
              <a:gd name="connsiteY8" fmla="*/ 847487 h 1093788"/>
              <a:gd name="connsiteX9" fmla="*/ 306070 w 3493293"/>
              <a:gd name="connsiteY9" fmla="*/ 546894 h 1093788"/>
              <a:gd name="connsiteX10" fmla="*/ 5477 w 3493293"/>
              <a:gd name="connsiteY10" fmla="*/ 246301 h 1093788"/>
              <a:gd name="connsiteX11" fmla="*/ 0 w 3493293"/>
              <a:gd name="connsiteY11" fmla="*/ 246853 h 1093788"/>
              <a:gd name="connsiteX12" fmla="*/ 0 w 3493293"/>
              <a:gd name="connsiteY12" fmla="*/ 55750 h 1093788"/>
              <a:gd name="connsiteX13" fmla="*/ 55750 w 3493293"/>
              <a:gd name="connsiteY13" fmla="*/ 0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3493292" h="1093788">
                <a:moveTo>
                  <a:pt x="55750" y="0"/>
                </a:moveTo>
                <a:lnTo>
                  <a:pt x="3437543" y="0"/>
                </a:lnTo>
                <a:cubicBezTo>
                  <a:pt x="3468333" y="0"/>
                  <a:pt x="3493293" y="24960"/>
                  <a:pt x="3493293" y="55750"/>
                </a:cubicBezTo>
                <a:lnTo>
                  <a:pt x="3493293" y="1038038"/>
                </a:lnTo>
                <a:cubicBezTo>
                  <a:pt x="3493293" y="1068828"/>
                  <a:pt x="3468333" y="1093788"/>
                  <a:pt x="3437543" y="1093788"/>
                </a:cubicBezTo>
                <a:lnTo>
                  <a:pt x="55750" y="1093788"/>
                </a:lnTo>
                <a:cubicBezTo>
                  <a:pt x="24960" y="1093788"/>
                  <a:pt x="0" y="1068828"/>
                  <a:pt x="0" y="1038038"/>
                </a:cubicBezTo>
                <a:lnTo>
                  <a:pt x="0" y="846935"/>
                </a:lnTo>
                <a:lnTo>
                  <a:pt x="5477" y="847487"/>
                </a:lnTo>
                <a:cubicBezTo>
                  <a:pt x="171490" y="847487"/>
                  <a:pt x="306070" y="712907"/>
                  <a:pt x="306070" y="546894"/>
                </a:cubicBezTo>
                <a:cubicBezTo>
                  <a:pt x="306070" y="380881"/>
                  <a:pt x="171490" y="246301"/>
                  <a:pt x="5477" y="246301"/>
                </a:cubicBezTo>
                <a:lnTo>
                  <a:pt x="0" y="246853"/>
                </a:lnTo>
                <a:lnTo>
                  <a:pt x="0" y="55750"/>
                </a:lnTo>
                <a:cubicBezTo>
                  <a:pt x="0" y="24960"/>
                  <a:pt x="24960" y="0"/>
                  <a:pt x="55750" y="0"/>
                </a:cubicBezTo>
                <a:close/>
              </a:path>
            </a:pathLst>
          </a:custGeom>
          <a:solidFill>
            <a:schemeClr val="lt1"/>
          </a:solidFill>
          <a:ln>
            <a:noFill/>
          </a:ln>
          <a:effectLst>
            <a:outerShdw blurRad="152400" dist="38100" dir="5400000" algn="ctr" rotWithShape="0">
              <a:schemeClr val="lt2">
                <a:lumMod val="50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任意多边形: 形状 27"/>
          <p:cNvSpPr/>
          <p:nvPr>
            <p:custDataLst>
              <p:tags r:id="rId23"/>
            </p:custDataLst>
          </p:nvPr>
        </p:nvSpPr>
        <p:spPr>
          <a:xfrm>
            <a:off x="10627728" y="4256860"/>
            <a:ext cx="265375" cy="1239528"/>
          </a:xfrm>
          <a:custGeom>
            <a:gdLst>
              <a:gd name="connsiteX0" fmla="*/ 0 w 234949"/>
              <a:gd name="connsiteY0" fmla="*/ 0 h 1093788"/>
              <a:gd name="connsiteX1" fmla="*/ 179199 w 234949"/>
              <a:gd name="connsiteY1" fmla="*/ 0 h 1093788"/>
              <a:gd name="connsiteX2" fmla="*/ 234949 w 234949"/>
              <a:gd name="connsiteY2" fmla="*/ 55750 h 1093788"/>
              <a:gd name="connsiteX3" fmla="*/ 234949 w 234949"/>
              <a:gd name="connsiteY3" fmla="*/ 1038038 h 1093788"/>
              <a:gd name="connsiteX4" fmla="*/ 179199 w 234949"/>
              <a:gd name="connsiteY4" fmla="*/ 1093788 h 1093788"/>
              <a:gd name="connsiteX5" fmla="*/ 0 w 234949"/>
              <a:gd name="connsiteY5" fmla="*/ 1093788 h 10937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4949" h="1093788">
                <a:moveTo>
                  <a:pt x="0" y="0"/>
                </a:moveTo>
                <a:lnTo>
                  <a:pt x="179199" y="0"/>
                </a:lnTo>
                <a:cubicBezTo>
                  <a:pt x="209989" y="0"/>
                  <a:pt x="234949" y="24960"/>
                  <a:pt x="234949" y="55750"/>
                </a:cubicBezTo>
                <a:lnTo>
                  <a:pt x="234949" y="1038038"/>
                </a:lnTo>
                <a:cubicBezTo>
                  <a:pt x="234949" y="1068828"/>
                  <a:pt x="209989" y="1093788"/>
                  <a:pt x="179199" y="1093788"/>
                </a:cubicBezTo>
                <a:lnTo>
                  <a:pt x="0" y="1093788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5" name="椭圆 14"/>
          <p:cNvSpPr/>
          <p:nvPr>
            <p:custDataLst>
              <p:tags r:id="rId24"/>
            </p:custDataLst>
          </p:nvPr>
        </p:nvSpPr>
        <p:spPr>
          <a:xfrm>
            <a:off x="6673717" y="4603762"/>
            <a:ext cx="542397" cy="542397"/>
          </a:xfrm>
          <a:prstGeom prst="ellipse">
            <a:avLst/>
          </a:prstGeom>
          <a:solidFill>
            <a:schemeClr val="accent4"/>
          </a:soli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TextBox 21"/>
          <p:cNvSpPr txBox="1"/>
          <p:nvPr>
            <p:custDataLst>
              <p:tags r:id="rId25"/>
            </p:custDataLst>
          </p:nvPr>
        </p:nvSpPr>
        <p:spPr>
          <a:xfrm>
            <a:off x="7469843" y="4400779"/>
            <a:ext cx="2899164" cy="94836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200" spc="15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</a:rPr>
              <a:t>寄生虫感染：如弓形虫、疟原虫等</a:t>
            </a:r>
          </a:p>
        </p:txBody>
      </p:sp>
      <p:sp>
        <p:nvSpPr>
          <p:cNvPr id="17" name="矩形 16"/>
          <p:cNvSpPr/>
          <p:nvPr>
            <p:custDataLst>
              <p:tags r:id="rId26"/>
            </p:custDataLst>
          </p:nvPr>
        </p:nvSpPr>
        <p:spPr>
          <a:xfrm>
            <a:off x="6704497" y="4652844"/>
            <a:ext cx="475846" cy="4450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 spc="300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Arial" pitchFamily="34" charset="0"/>
              </a:rPr>
              <a:t>4</a:t>
            </a:r>
          </a:p>
        </p:txBody>
      </p:sp>
    </p:spTree>
    <p:custDataLst>
      <p:tags r:id="rId27"/>
    </p:custDataLst>
  </p:cSld>
  <p:clrMapOvr>
    <a:masterClrMapping/>
  </p:clrMapOvr>
  <p:transition spd="med"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  <a:t>临床表现</a:t>
            </a:r>
          </a:p>
        </p:txBody>
      </p:sp>
      <p:sp>
        <p:nvSpPr>
          <p:cNvPr id="10" name="文本占位符 9"/>
          <p:cNvSpPr/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</a:rPr>
              <a:t>2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早产儿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圆角矩形 5"/>
          <p:cNvSpPr/>
          <p:nvPr>
            <p:custDataLst>
              <p:tags r:id="rId7"/>
            </p:custDataLst>
          </p:nvPr>
        </p:nvSpPr>
        <p:spPr>
          <a:xfrm>
            <a:off x="1459912" y="1687845"/>
            <a:ext cx="744205" cy="749784"/>
          </a:xfrm>
          <a:prstGeom prst="roundRect">
            <a:avLst>
              <a:gd name="adj" fmla="val 8303"/>
            </a:avLst>
          </a:prstGeom>
          <a:solidFill>
            <a:schemeClr val="accent5"/>
          </a:solidFill>
          <a:ln>
            <a:noFill/>
          </a:ln>
          <a:effectLst>
            <a:outerShdw blurRad="114300" dist="25400" dir="18000000" rotWithShape="0">
              <a:schemeClr val="accent5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9" name="圆角矩形 168"/>
          <p:cNvSpPr/>
          <p:nvPr>
            <p:custDataLst>
              <p:tags r:id="rId8"/>
            </p:custDataLst>
          </p:nvPr>
        </p:nvSpPr>
        <p:spPr>
          <a:xfrm>
            <a:off x="1305938" y="1831777"/>
            <a:ext cx="2967335" cy="1675855"/>
          </a:xfrm>
          <a:prstGeom prst="roundRect">
            <a:avLst>
              <a:gd name="adj" fmla="val 8303"/>
            </a:avLst>
          </a:prstGeom>
          <a:solidFill>
            <a:schemeClr val="lt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1459911" y="2014202"/>
            <a:ext cx="2069157" cy="136790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呼吸系统：呼吸急促、呼吸困难、肺发育不全等</a:t>
            </a:r>
          </a:p>
        </p:txBody>
      </p:sp>
      <p:sp>
        <p:nvSpPr>
          <p:cNvPr id="11" name="椭圆 10"/>
          <p:cNvSpPr/>
          <p:nvPr>
            <p:custDataLst>
              <p:tags r:id="rId10"/>
            </p:custDataLst>
          </p:nvPr>
        </p:nvSpPr>
        <p:spPr>
          <a:xfrm>
            <a:off x="3606056" y="2014202"/>
            <a:ext cx="458573" cy="459131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14300" dir="4020000" sx="79000" sy="79000" algn="t" rotWithShape="0">
              <a:schemeClr val="accent5">
                <a:lumMod val="75000"/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1</a:t>
            </a:r>
          </a:p>
        </p:txBody>
      </p:sp>
      <p:sp>
        <p:nvSpPr>
          <p:cNvPr id="12" name="圆角矩形 6"/>
          <p:cNvSpPr/>
          <p:nvPr>
            <p:custDataLst>
              <p:tags r:id="rId11"/>
            </p:custDataLst>
          </p:nvPr>
        </p:nvSpPr>
        <p:spPr>
          <a:xfrm>
            <a:off x="4784823" y="1687845"/>
            <a:ext cx="744205" cy="749784"/>
          </a:xfrm>
          <a:prstGeom prst="roundRect">
            <a:avLst>
              <a:gd name="adj" fmla="val 8303"/>
            </a:avLst>
          </a:prstGeom>
          <a:solidFill>
            <a:schemeClr val="accent3"/>
          </a:solidFill>
          <a:ln>
            <a:noFill/>
          </a:ln>
          <a:effectLst>
            <a:outerShdw blurRad="114300" dist="25400" dir="18000000" rotWithShape="0">
              <a:schemeClr val="accent3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3" name="圆角矩形 7"/>
          <p:cNvSpPr/>
          <p:nvPr>
            <p:custDataLst>
              <p:tags r:id="rId12"/>
            </p:custDataLst>
          </p:nvPr>
        </p:nvSpPr>
        <p:spPr>
          <a:xfrm>
            <a:off x="4630849" y="1831777"/>
            <a:ext cx="2967335" cy="1675855"/>
          </a:xfrm>
          <a:prstGeom prst="roundRect">
            <a:avLst>
              <a:gd name="adj" fmla="val 8303"/>
            </a:avLst>
          </a:prstGeom>
          <a:solidFill>
            <a:schemeClr val="lt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4784822" y="2014202"/>
            <a:ext cx="2069157" cy="136790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循环系统：心率快、血压低、心脏功能不全等</a:t>
            </a:r>
          </a:p>
        </p:txBody>
      </p:sp>
      <p:sp>
        <p:nvSpPr>
          <p:cNvPr id="15" name="椭圆 14"/>
          <p:cNvSpPr/>
          <p:nvPr>
            <p:custDataLst>
              <p:tags r:id="rId14"/>
            </p:custDataLst>
          </p:nvPr>
        </p:nvSpPr>
        <p:spPr>
          <a:xfrm>
            <a:off x="6930967" y="2014202"/>
            <a:ext cx="458573" cy="459131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254000" dist="114300" dir="4020000" sx="79000" sy="79000" algn="t" rotWithShape="0">
              <a:schemeClr val="accent3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2</a:t>
            </a:r>
          </a:p>
        </p:txBody>
      </p:sp>
      <p:sp>
        <p:nvSpPr>
          <p:cNvPr id="16" name="圆角矩形 10"/>
          <p:cNvSpPr/>
          <p:nvPr>
            <p:custDataLst>
              <p:tags r:id="rId15"/>
            </p:custDataLst>
          </p:nvPr>
        </p:nvSpPr>
        <p:spPr>
          <a:xfrm>
            <a:off x="8079608" y="1687845"/>
            <a:ext cx="744205" cy="749784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>
            <a:noFill/>
          </a:ln>
          <a:effectLst>
            <a:outerShdw blurRad="114300" dist="25400" dir="18000000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7" name="圆角矩形 11"/>
          <p:cNvSpPr/>
          <p:nvPr>
            <p:custDataLst>
              <p:tags r:id="rId16"/>
            </p:custDataLst>
          </p:nvPr>
        </p:nvSpPr>
        <p:spPr>
          <a:xfrm>
            <a:off x="7925635" y="1831777"/>
            <a:ext cx="2967335" cy="1675855"/>
          </a:xfrm>
          <a:prstGeom prst="roundRect">
            <a:avLst>
              <a:gd name="adj" fmla="val 8303"/>
            </a:avLst>
          </a:prstGeom>
          <a:solidFill>
            <a:schemeClr val="lt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8079608" y="2014202"/>
            <a:ext cx="2069157" cy="136790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5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消化系统：消化不良、喂养困难、腹泻等</a:t>
            </a:r>
          </a:p>
        </p:txBody>
      </p:sp>
      <p:sp>
        <p:nvSpPr>
          <p:cNvPr id="19" name="椭圆 18"/>
          <p:cNvSpPr/>
          <p:nvPr>
            <p:custDataLst>
              <p:tags r:id="rId18"/>
            </p:custDataLst>
          </p:nvPr>
        </p:nvSpPr>
        <p:spPr>
          <a:xfrm>
            <a:off x="10225752" y="2014202"/>
            <a:ext cx="458573" cy="459131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254000" dist="114300" dir="4020000" sx="79000" sy="79000" algn="t" rotWithShape="0">
              <a:schemeClr val="accent1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3</a:t>
            </a:r>
          </a:p>
        </p:txBody>
      </p:sp>
      <p:sp>
        <p:nvSpPr>
          <p:cNvPr id="20" name="圆角矩形 15"/>
          <p:cNvSpPr/>
          <p:nvPr>
            <p:custDataLst>
              <p:tags r:id="rId19"/>
            </p:custDataLst>
          </p:nvPr>
        </p:nvSpPr>
        <p:spPr>
          <a:xfrm>
            <a:off x="1459912" y="4112368"/>
            <a:ext cx="744205" cy="749784"/>
          </a:xfrm>
          <a:prstGeom prst="roundRect">
            <a:avLst>
              <a:gd name="adj" fmla="val 8303"/>
            </a:avLst>
          </a:prstGeom>
          <a:solidFill>
            <a:schemeClr val="accent6"/>
          </a:solidFill>
          <a:ln>
            <a:noFill/>
          </a:ln>
          <a:effectLst>
            <a:outerShdw blurRad="114300" dist="25400" dir="18000000" rotWithShape="0">
              <a:schemeClr val="accent6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1" name="圆角矩形 16"/>
          <p:cNvSpPr/>
          <p:nvPr>
            <p:custDataLst>
              <p:tags r:id="rId20"/>
            </p:custDataLst>
          </p:nvPr>
        </p:nvSpPr>
        <p:spPr>
          <a:xfrm>
            <a:off x="1305938" y="4256300"/>
            <a:ext cx="2967335" cy="1675855"/>
          </a:xfrm>
          <a:prstGeom prst="roundRect">
            <a:avLst>
              <a:gd name="adj" fmla="val 8303"/>
            </a:avLst>
          </a:prstGeom>
          <a:solidFill>
            <a:schemeClr val="lt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2" name="文本框 21"/>
          <p:cNvSpPr txBox="1"/>
          <p:nvPr>
            <p:custDataLst>
              <p:tags r:id="rId21"/>
            </p:custDataLst>
          </p:nvPr>
        </p:nvSpPr>
        <p:spPr>
          <a:xfrm>
            <a:off x="1459911" y="4438725"/>
            <a:ext cx="2069157" cy="136790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5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神经系统：脑损伤、脑瘫、智力低下等</a:t>
            </a:r>
          </a:p>
        </p:txBody>
      </p:sp>
      <p:sp>
        <p:nvSpPr>
          <p:cNvPr id="23" name="椭圆 22"/>
          <p:cNvSpPr/>
          <p:nvPr>
            <p:custDataLst>
              <p:tags r:id="rId22"/>
            </p:custDataLst>
          </p:nvPr>
        </p:nvSpPr>
        <p:spPr>
          <a:xfrm>
            <a:off x="3606056" y="4438725"/>
            <a:ext cx="458573" cy="459131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254000" dist="114300" dir="4020000" sx="79000" sy="79000" algn="t" rotWithShape="0">
              <a:schemeClr val="accent6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4</a:t>
            </a:r>
          </a:p>
        </p:txBody>
      </p:sp>
      <p:sp>
        <p:nvSpPr>
          <p:cNvPr id="24" name="圆角矩形 19"/>
          <p:cNvSpPr/>
          <p:nvPr>
            <p:custDataLst>
              <p:tags r:id="rId23"/>
            </p:custDataLst>
          </p:nvPr>
        </p:nvSpPr>
        <p:spPr>
          <a:xfrm>
            <a:off x="4784823" y="4112368"/>
            <a:ext cx="744205" cy="749784"/>
          </a:xfrm>
          <a:prstGeom prst="roundRect">
            <a:avLst>
              <a:gd name="adj" fmla="val 8303"/>
            </a:avLst>
          </a:prstGeom>
          <a:solidFill>
            <a:schemeClr val="accent2"/>
          </a:solidFill>
          <a:ln>
            <a:noFill/>
          </a:ln>
          <a:effectLst>
            <a:outerShdw blurRad="114300" dist="25400" dir="18000000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5" name="圆角矩形 20"/>
          <p:cNvSpPr/>
          <p:nvPr>
            <p:custDataLst>
              <p:tags r:id="rId24"/>
            </p:custDataLst>
          </p:nvPr>
        </p:nvSpPr>
        <p:spPr>
          <a:xfrm>
            <a:off x="4630849" y="4256300"/>
            <a:ext cx="2967335" cy="1675855"/>
          </a:xfrm>
          <a:prstGeom prst="roundRect">
            <a:avLst>
              <a:gd name="adj" fmla="val 8303"/>
            </a:avLst>
          </a:prstGeom>
          <a:solidFill>
            <a:schemeClr val="lt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4784822" y="4438725"/>
            <a:ext cx="2069157" cy="136790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5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免疫系统：免疫力低下、易感染等</a:t>
            </a:r>
          </a:p>
        </p:txBody>
      </p:sp>
      <p:sp>
        <p:nvSpPr>
          <p:cNvPr id="27" name="椭圆 26"/>
          <p:cNvSpPr/>
          <p:nvPr>
            <p:custDataLst>
              <p:tags r:id="rId26"/>
            </p:custDataLst>
          </p:nvPr>
        </p:nvSpPr>
        <p:spPr>
          <a:xfrm>
            <a:off x="6930967" y="4438725"/>
            <a:ext cx="458573" cy="459131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254000" dist="114300" dir="4020000" sx="79000" sy="79000" algn="t" rotWithShape="0">
              <a:schemeClr val="accent2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5</a:t>
            </a:r>
          </a:p>
        </p:txBody>
      </p:sp>
      <p:sp>
        <p:nvSpPr>
          <p:cNvPr id="28" name="圆角矩形 23"/>
          <p:cNvSpPr/>
          <p:nvPr>
            <p:custDataLst>
              <p:tags r:id="rId27"/>
            </p:custDataLst>
          </p:nvPr>
        </p:nvSpPr>
        <p:spPr>
          <a:xfrm>
            <a:off x="8079608" y="4112368"/>
            <a:ext cx="744205" cy="749784"/>
          </a:xfrm>
          <a:prstGeom prst="roundRect">
            <a:avLst>
              <a:gd name="adj" fmla="val 8303"/>
            </a:avLst>
          </a:prstGeom>
          <a:solidFill>
            <a:schemeClr val="accent4"/>
          </a:solidFill>
          <a:ln>
            <a:noFill/>
          </a:ln>
          <a:effectLst>
            <a:outerShdw blurRad="114300" dist="25400" dir="18000000" rotWithShape="0">
              <a:schemeClr val="accent4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9" name="圆角矩形 24"/>
          <p:cNvSpPr/>
          <p:nvPr>
            <p:custDataLst>
              <p:tags r:id="rId28"/>
            </p:custDataLst>
          </p:nvPr>
        </p:nvSpPr>
        <p:spPr>
          <a:xfrm>
            <a:off x="7925635" y="4256300"/>
            <a:ext cx="2967335" cy="1675855"/>
          </a:xfrm>
          <a:prstGeom prst="roundRect">
            <a:avLst>
              <a:gd name="adj" fmla="val 8303"/>
            </a:avLst>
          </a:prstGeom>
          <a:solidFill>
            <a:schemeClr val="lt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文本框 29"/>
          <p:cNvSpPr txBox="1"/>
          <p:nvPr>
            <p:custDataLst>
              <p:tags r:id="rId29"/>
            </p:custDataLst>
          </p:nvPr>
        </p:nvSpPr>
        <p:spPr>
          <a:xfrm>
            <a:off x="8079608" y="4438725"/>
            <a:ext cx="2069157" cy="136790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2000" spc="120">
                <a:solidFill>
                  <a:schemeClr val="dk1"/>
                </a:solidFill>
                <a:uFillTx/>
                <a:latin typeface="微软雅黑" panose="020b0503020204020204" charset="-122"/>
                <a:ea typeface="微软雅黑"/>
              </a:rPr>
              <a:t>生长发育：生长发育迟缓、体重增长缓慢等</a:t>
            </a:r>
          </a:p>
        </p:txBody>
      </p:sp>
      <p:sp>
        <p:nvSpPr>
          <p:cNvPr id="31" name="椭圆 30"/>
          <p:cNvSpPr/>
          <p:nvPr>
            <p:custDataLst>
              <p:tags r:id="rId30"/>
            </p:custDataLst>
          </p:nvPr>
        </p:nvSpPr>
        <p:spPr>
          <a:xfrm>
            <a:off x="10225752" y="4438725"/>
            <a:ext cx="458573" cy="459131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254000" dist="114300" dir="4020000" sx="79000" sy="79000" algn="t" rotWithShape="0">
              <a:schemeClr val="accent4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r>
              <a:rPr lang="en-US" altLang="zh-CN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6</a:t>
            </a:r>
          </a:p>
        </p:txBody>
      </p:sp>
    </p:spTree>
    <p:custDataLst>
      <p:tags r:id="rId31"/>
    </p:custDataLst>
  </p:cSld>
  <p:clrMapOvr>
    <a:masterClrMapping/>
  </p:clrMapOvr>
  <p:transition spd="med"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低出生体重儿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直接连接符 3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>
            <a:off x="2588669" y="2750044"/>
            <a:ext cx="6962803" cy="1"/>
          </a:xfrm>
          <a:prstGeom prst="line">
            <a:avLst/>
          </a:prstGeom>
          <a:noFill/>
          <a:ln w="12700" cap="flat" cmpd="sng">
            <a:solidFill>
              <a:schemeClr val="accent1">
                <a:lumMod val="60000"/>
                <a:lumOff val="40000"/>
              </a:schemeClr>
            </a:solidFill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grpSp>
        <p:nvGrpSpPr>
          <p:cNvPr id="2" name="组合 1"/>
          <p:cNvGrpSpPr/>
          <p:nvPr>
            <p:custDataLst>
              <p:tags r:id="rId8"/>
            </p:custDataLst>
          </p:nvPr>
        </p:nvGrpSpPr>
        <p:grpSpPr>
          <a:xfrm>
            <a:off x="1306032" y="2750045"/>
            <a:ext cx="1426287" cy="2766725"/>
            <a:chOff x="655770" y="2606878"/>
            <a:chExt cx="1618934" cy="3140424"/>
          </a:xfrm>
        </p:grpSpPr>
        <p:sp>
          <p:nvSpPr>
            <p:cNvPr id="7" name="直接连接符 7"/>
            <p:cNvSpPr>
              <a:spLocks noChangeShapeType="1"/>
            </p:cNvSpPr>
            <p:nvPr>
              <p:custDataLst>
                <p:tags r:id="rId9"/>
              </p:custDataLst>
            </p:nvPr>
          </p:nvSpPr>
          <p:spPr bwMode="auto">
            <a:xfrm flipH="1">
              <a:off x="1586791" y="2606878"/>
              <a:ext cx="524860" cy="520677"/>
            </a:xfrm>
            <a:prstGeom prst="line">
              <a:avLst/>
            </a:prstGeom>
            <a:noFill/>
            <a:ln w="12700" cap="flat" cmpd="sng">
              <a:solidFill>
                <a:schemeClr val="accent1">
                  <a:lumMod val="60000"/>
                  <a:lumOff val="40000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17" name="椭圆 46"/>
            <p:cNvSpPr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161827" y="3569034"/>
              <a:ext cx="606820" cy="606819"/>
            </a:xfrm>
            <a:prstGeom prst="ellipse">
              <a:avLst/>
            </a:prstGeom>
            <a:solidFill>
              <a:schemeClr val="accent1"/>
            </a:solidFill>
            <a:ln w="63500" cap="flat" cmpd="sng">
              <a:solidFill>
                <a:schemeClr val="accent1">
                  <a:lumMod val="20000"/>
                  <a:lumOff val="80000"/>
                  <a:alpha val="79999"/>
                </a:schemeClr>
              </a:solidFill>
              <a:bevel/>
            </a:ln>
          </p:spPr>
          <p:txBody>
            <a:bodyPr bIns="72000" anchor="ctr" anchorCtr="0">
              <a:normAutofit fontScale="6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lt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1</a:t>
              </a:r>
            </a:p>
          </p:txBody>
        </p:sp>
        <p:sp>
          <p:nvSpPr>
            <p:cNvPr id="4" name="椭圆 16"/>
            <p:cNvSpPr>
              <a:spLocks noChangeAspect="1"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1479594" y="3075869"/>
              <a:ext cx="216312" cy="218225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42" name="矩形 41"/>
            <p:cNvSpPr/>
            <p:nvPr>
              <p:custDataLst>
                <p:tags r:id="rId12"/>
              </p:custDataLst>
            </p:nvPr>
          </p:nvSpPr>
          <p:spPr>
            <a:xfrm>
              <a:off x="655770" y="4299907"/>
              <a:ext cx="1618934" cy="1447395"/>
            </a:xfrm>
            <a:prstGeom prst="rect">
              <a:avLst/>
            </a:prstGeom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dk1"/>
                  </a:solidFill>
                  <a:latin typeface="微软雅黑" panose="020b0503020204020204" charset="-122"/>
                  <a:ea typeface="微软雅黑"/>
                  <a:cs typeface="微软雅黑" panose="020b0503020204020204" charset="-122"/>
                  <a:sym typeface="Arial" pitchFamily="34" charset="0"/>
                </a:rPr>
                <a:t>体重低于2500克</a:t>
              </a:r>
            </a:p>
          </p:txBody>
        </p:sp>
      </p:grpSp>
      <p:grpSp>
        <p:nvGrpSpPr>
          <p:cNvPr id="5" name="组合 4"/>
          <p:cNvGrpSpPr/>
          <p:nvPr>
            <p:custDataLst>
              <p:tags r:id="rId13"/>
            </p:custDataLst>
          </p:nvPr>
        </p:nvGrpSpPr>
        <p:grpSpPr>
          <a:xfrm>
            <a:off x="4025845" y="2750045"/>
            <a:ext cx="1426287" cy="2766726"/>
            <a:chOff x="3742945" y="2606878"/>
            <a:chExt cx="1618934" cy="3140425"/>
          </a:xfrm>
        </p:grpSpPr>
        <p:sp>
          <p:nvSpPr>
            <p:cNvPr id="9" name="直接连接符 19"/>
            <p:cNvSpPr>
              <a:spLocks noChangeShapeType="1"/>
            </p:cNvSpPr>
            <p:nvPr>
              <p:custDataLst>
                <p:tags r:id="rId14"/>
              </p:custDataLst>
            </p:nvPr>
          </p:nvSpPr>
          <p:spPr bwMode="auto">
            <a:xfrm>
              <a:off x="4552414" y="2606878"/>
              <a:ext cx="1915" cy="541734"/>
            </a:xfrm>
            <a:prstGeom prst="line">
              <a:avLst/>
            </a:prstGeom>
            <a:noFill/>
            <a:ln w="12700" cap="flat" cmpd="sng">
              <a:solidFill>
                <a:schemeClr val="accent1">
                  <a:lumMod val="60000"/>
                  <a:lumOff val="40000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12" name="椭圆 35"/>
            <p:cNvSpPr>
              <a:spLocks noChangeAspect="1"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4449086" y="3077785"/>
              <a:ext cx="216312" cy="21631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37" name="椭圆 54"/>
            <p:cNvSpPr>
              <a:spLocks noChangeArrowheads="1"/>
            </p:cNvSpPr>
            <p:nvPr>
              <p:custDataLst>
                <p:tags r:id="rId16"/>
              </p:custDataLst>
            </p:nvPr>
          </p:nvSpPr>
          <p:spPr bwMode="auto">
            <a:xfrm>
              <a:off x="4248654" y="3569035"/>
              <a:ext cx="607520" cy="606819"/>
            </a:xfrm>
            <a:prstGeom prst="ellipse">
              <a:avLst/>
            </a:prstGeom>
            <a:solidFill>
              <a:schemeClr val="accent1"/>
            </a:solidFill>
            <a:ln w="63500" cap="flat" cmpd="sng">
              <a:solidFill>
                <a:schemeClr val="accent1">
                  <a:lumMod val="20000"/>
                  <a:lumOff val="80000"/>
                  <a:alpha val="79999"/>
                </a:schemeClr>
              </a:solidFill>
              <a:bevel/>
            </a:ln>
          </p:spPr>
          <p:txBody>
            <a:bodyPr bIns="72000" anchor="ctr" anchorCtr="0">
              <a:normAutofit fontScale="6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lt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2</a:t>
              </a:r>
            </a:p>
          </p:txBody>
        </p:sp>
        <p:sp>
          <p:nvSpPr>
            <p:cNvPr id="44" name="矩形 43"/>
            <p:cNvSpPr/>
            <p:nvPr>
              <p:custDataLst>
                <p:tags r:id="rId17"/>
              </p:custDataLst>
            </p:nvPr>
          </p:nvSpPr>
          <p:spPr>
            <a:xfrm>
              <a:off x="3742945" y="4299909"/>
              <a:ext cx="1618934" cy="1447394"/>
            </a:xfrm>
            <a:prstGeom prst="rect">
              <a:avLst/>
            </a:prstGeom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dk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生长发育迟缓</a:t>
              </a:r>
            </a:p>
          </p:txBody>
        </p:sp>
      </p:grpSp>
      <p:grpSp>
        <p:nvGrpSpPr>
          <p:cNvPr id="11" name="组合 10"/>
          <p:cNvGrpSpPr/>
          <p:nvPr>
            <p:custDataLst>
              <p:tags r:id="rId18"/>
            </p:custDataLst>
          </p:nvPr>
        </p:nvGrpSpPr>
        <p:grpSpPr>
          <a:xfrm>
            <a:off x="6745660" y="2750045"/>
            <a:ext cx="1426287" cy="2766726"/>
            <a:chOff x="6830122" y="2606878"/>
            <a:chExt cx="1618934" cy="3140425"/>
          </a:xfrm>
        </p:grpSpPr>
        <p:sp>
          <p:nvSpPr>
            <p:cNvPr id="39" name="直接连接符 34"/>
            <p:cNvSpPr>
              <a:spLocks noChangeShapeType="1"/>
            </p:cNvSpPr>
            <p:nvPr>
              <p:custDataLst>
                <p:tags r:id="rId19"/>
              </p:custDataLst>
            </p:nvPr>
          </p:nvSpPr>
          <p:spPr bwMode="auto">
            <a:xfrm>
              <a:off x="7647604" y="2606878"/>
              <a:ext cx="1914" cy="541735"/>
            </a:xfrm>
            <a:prstGeom prst="line">
              <a:avLst/>
            </a:prstGeom>
            <a:noFill/>
            <a:ln w="12700" cap="flat" cmpd="sng">
              <a:solidFill>
                <a:schemeClr val="accent1">
                  <a:lumMod val="60000"/>
                  <a:lumOff val="40000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40" name="椭圆 15"/>
            <p:cNvSpPr>
              <a:spLocks noChangeAspect="1" noChangeArrowheads="1"/>
            </p:cNvSpPr>
            <p:nvPr>
              <p:custDataLst>
                <p:tags r:id="rId20"/>
              </p:custDataLst>
            </p:nvPr>
          </p:nvSpPr>
          <p:spPr bwMode="auto">
            <a:xfrm>
              <a:off x="7543878" y="3077785"/>
              <a:ext cx="216311" cy="21631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41" name="椭圆 54"/>
            <p:cNvSpPr>
              <a:spLocks noChangeArrowheads="1"/>
            </p:cNvSpPr>
            <p:nvPr>
              <p:custDataLst>
                <p:tags r:id="rId21"/>
              </p:custDataLst>
            </p:nvPr>
          </p:nvSpPr>
          <p:spPr bwMode="auto">
            <a:xfrm>
              <a:off x="7335830" y="3569035"/>
              <a:ext cx="607520" cy="606819"/>
            </a:xfrm>
            <a:prstGeom prst="ellipse">
              <a:avLst/>
            </a:prstGeom>
            <a:solidFill>
              <a:schemeClr val="accent1"/>
            </a:solidFill>
            <a:ln w="63500" cap="flat" cmpd="sng">
              <a:solidFill>
                <a:schemeClr val="accent1">
                  <a:lumMod val="20000"/>
                  <a:lumOff val="80000"/>
                  <a:alpha val="79999"/>
                </a:schemeClr>
              </a:solidFill>
              <a:bevel/>
            </a:ln>
          </p:spPr>
          <p:txBody>
            <a:bodyPr bIns="72000" anchor="ctr" anchorCtr="0">
              <a:normAutofit fontScale="6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lt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3</a:t>
              </a:r>
            </a:p>
          </p:txBody>
        </p:sp>
        <p:sp>
          <p:nvSpPr>
            <p:cNvPr id="45" name="矩形 44"/>
            <p:cNvSpPr/>
            <p:nvPr>
              <p:custDataLst>
                <p:tags r:id="rId22"/>
              </p:custDataLst>
            </p:nvPr>
          </p:nvSpPr>
          <p:spPr>
            <a:xfrm>
              <a:off x="6830122" y="4299909"/>
              <a:ext cx="1618934" cy="1447394"/>
            </a:xfrm>
            <a:prstGeom prst="rect">
              <a:avLst/>
            </a:prstGeom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dk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容易发生感染和呼吸系统疾病</a:t>
              </a:r>
            </a:p>
          </p:txBody>
        </p:sp>
      </p:grpSp>
      <p:grpSp>
        <p:nvGrpSpPr>
          <p:cNvPr id="15" name="组合 14"/>
          <p:cNvGrpSpPr/>
          <p:nvPr>
            <p:custDataLst>
              <p:tags r:id="rId23"/>
            </p:custDataLst>
          </p:nvPr>
        </p:nvGrpSpPr>
        <p:grpSpPr>
          <a:xfrm>
            <a:off x="9465472" y="2750045"/>
            <a:ext cx="1426287" cy="2766726"/>
            <a:chOff x="9917296" y="2606878"/>
            <a:chExt cx="1618934" cy="3140425"/>
          </a:xfrm>
        </p:grpSpPr>
        <p:sp>
          <p:nvSpPr>
            <p:cNvPr id="8" name="直接连接符 23"/>
            <p:cNvSpPr>
              <a:spLocks noChangeShapeType="1"/>
            </p:cNvSpPr>
            <p:nvPr>
              <p:custDataLst>
                <p:tags r:id="rId24"/>
              </p:custDataLst>
            </p:nvPr>
          </p:nvSpPr>
          <p:spPr bwMode="auto">
            <a:xfrm>
              <a:off x="10014913" y="2606878"/>
              <a:ext cx="524860" cy="520677"/>
            </a:xfrm>
            <a:prstGeom prst="line">
              <a:avLst/>
            </a:prstGeom>
            <a:noFill/>
            <a:ln w="12700" cap="flat" cmpd="sng">
              <a:solidFill>
                <a:schemeClr val="accent1">
                  <a:lumMod val="60000"/>
                  <a:lumOff val="40000"/>
                </a:schemeClr>
              </a:solidFill>
              <a:bevel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dk1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25" name="椭圆 66"/>
            <p:cNvSpPr>
              <a:spLocks noChangeArrowheads="1"/>
            </p:cNvSpPr>
            <p:nvPr>
              <p:custDataLst>
                <p:tags r:id="rId25"/>
              </p:custDataLst>
            </p:nvPr>
          </p:nvSpPr>
          <p:spPr bwMode="auto">
            <a:xfrm>
              <a:off x="10423004" y="3586263"/>
              <a:ext cx="607520" cy="608734"/>
            </a:xfrm>
            <a:prstGeom prst="ellipse">
              <a:avLst/>
            </a:prstGeom>
            <a:solidFill>
              <a:schemeClr val="accent1"/>
            </a:solidFill>
            <a:ln w="63500" cap="flat" cmpd="sng">
              <a:solidFill>
                <a:schemeClr val="accent1">
                  <a:lumMod val="20000"/>
                  <a:lumOff val="80000"/>
                  <a:alpha val="79999"/>
                </a:schemeClr>
              </a:solidFill>
              <a:bevel/>
            </a:ln>
          </p:spPr>
          <p:txBody>
            <a:bodyPr bIns="72000" anchor="ctr" anchorCtr="0">
              <a:normAutofit fontScale="6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400" b="1">
                  <a:solidFill>
                    <a:schemeClr val="lt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4</a:t>
              </a:r>
            </a:p>
          </p:txBody>
        </p:sp>
        <p:sp>
          <p:nvSpPr>
            <p:cNvPr id="14" name="椭圆 37"/>
            <p:cNvSpPr>
              <a:spLocks noChangeAspect="1" noChangeArrowheads="1"/>
            </p:cNvSpPr>
            <p:nvPr>
              <p:custDataLst>
                <p:tags r:id="rId26"/>
              </p:custDataLst>
            </p:nvPr>
          </p:nvSpPr>
          <p:spPr bwMode="auto">
            <a:xfrm>
              <a:off x="10455547" y="3127556"/>
              <a:ext cx="216311" cy="216310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txBody>
            <a:bodyPr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zh-CN">
                <a:solidFill>
                  <a:srgbClr val="FFFFFF"/>
                </a:solidFill>
                <a:latin typeface="微软雅黑" panose="020b0503020204020204" charset="-122"/>
                <a:ea typeface="微软雅黑"/>
                <a:sym typeface="Arial" pitchFamily="34" charset="0"/>
              </a:endParaRPr>
            </a:p>
          </p:txBody>
        </p:sp>
        <p:sp>
          <p:nvSpPr>
            <p:cNvPr id="47" name="矩形 46"/>
            <p:cNvSpPr/>
            <p:nvPr>
              <p:custDataLst>
                <p:tags r:id="rId27"/>
              </p:custDataLst>
            </p:nvPr>
          </p:nvSpPr>
          <p:spPr>
            <a:xfrm>
              <a:off x="9917296" y="4299909"/>
              <a:ext cx="1618934" cy="1447394"/>
            </a:xfrm>
            <a:prstGeom prst="rect">
              <a:avLst/>
            </a:prstGeom>
          </p:spPr>
          <p:txBody>
            <a:bodyPr wrap="square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>
                  <a:solidFill>
                    <a:schemeClr val="dk1"/>
                  </a:solidFill>
                  <a:latin typeface="微软雅黑" panose="020b0503020204020204" charset="-122"/>
                  <a:ea typeface="微软雅黑"/>
                  <a:sym typeface="Arial" pitchFamily="34" charset="0"/>
                </a:rPr>
                <a:t>需要特别护理和营养支持</a:t>
              </a:r>
            </a:p>
          </p:txBody>
        </p:sp>
      </p:grpSp>
      <p:sp>
        <p:nvSpPr>
          <p:cNvPr id="30" name="椭圆 15"/>
          <p:cNvSpPr>
            <a:spLocks noChangeAspect="1" noChangeArrowheads="1"/>
          </p:cNvSpPr>
          <p:nvPr>
            <p:custDataLst>
              <p:tags r:id="rId28"/>
            </p:custDataLst>
          </p:nvPr>
        </p:nvSpPr>
        <p:spPr bwMode="auto">
          <a:xfrm>
            <a:off x="6003764" y="2103066"/>
            <a:ext cx="190570" cy="190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zh-CN">
              <a:solidFill>
                <a:srgbClr val="FFFFFF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  <p:sp>
        <p:nvSpPr>
          <p:cNvPr id="31" name="直接连接符 34"/>
          <p:cNvSpPr>
            <a:spLocks noChangeShapeType="1"/>
          </p:cNvSpPr>
          <p:nvPr>
            <p:custDataLst>
              <p:tags r:id="rId29"/>
            </p:custDataLst>
          </p:nvPr>
        </p:nvSpPr>
        <p:spPr bwMode="auto">
          <a:xfrm>
            <a:off x="6098205" y="2272773"/>
            <a:ext cx="1686" cy="477271"/>
          </a:xfrm>
          <a:prstGeom prst="line">
            <a:avLst/>
          </a:prstGeom>
          <a:noFill/>
          <a:ln w="12700" cap="flat" cmpd="sng">
            <a:solidFill>
              <a:schemeClr val="accent1">
                <a:lumMod val="60000"/>
                <a:lumOff val="40000"/>
              </a:schemeClr>
            </a:solidFill>
            <a:bevel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dk1"/>
              </a:solidFill>
              <a:latin typeface="微软雅黑" panose="020b0503020204020204" charset="-122"/>
              <a:ea typeface="微软雅黑"/>
              <a:sym typeface="Arial" pitchFamily="34" charset="0"/>
            </a:endParaRPr>
          </a:p>
        </p:txBody>
      </p:sp>
    </p:spTree>
    <p:custDataLst>
      <p:tags r:id="rId30"/>
    </p:custDataLst>
  </p:cSld>
  <p:clrMapOvr>
    <a:masterClrMapping/>
  </p:clrMapOvr>
  <p:transition spd="med"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" name="图片 22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22" name="矩形 21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巨大儿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文本框 85"/>
          <p:cNvSpPr txBox="1"/>
          <p:nvPr>
            <p:custDataLst>
              <p:tags r:id="rId7"/>
            </p:custDataLst>
          </p:nvPr>
        </p:nvSpPr>
        <p:spPr>
          <a:xfrm>
            <a:off x="3018008" y="1478543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1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体重超过4000克</a:t>
            </a: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2738533" y="1583621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" name="文本框 1"/>
          <p:cNvSpPr txBox="1"/>
          <p:nvPr>
            <p:custDataLst>
              <p:tags r:id="rId9"/>
            </p:custDataLst>
          </p:nvPr>
        </p:nvSpPr>
        <p:spPr>
          <a:xfrm>
            <a:off x="6542514" y="1478543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1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头围大于34厘米</a:t>
            </a:r>
          </a:p>
        </p:txBody>
      </p:sp>
      <p:sp>
        <p:nvSpPr>
          <p:cNvPr id="4" name="矩形 3"/>
          <p:cNvSpPr/>
          <p:nvPr>
            <p:custDataLst>
              <p:tags r:id="rId10"/>
            </p:custDataLst>
          </p:nvPr>
        </p:nvSpPr>
        <p:spPr>
          <a:xfrm>
            <a:off x="6263038" y="1583621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3018008" y="2471985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1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  <a:sym typeface="+mn-ea"/>
              </a:rPr>
              <a:t>身长超过50厘米</a:t>
            </a:r>
          </a:p>
        </p:txBody>
      </p:sp>
      <p:sp>
        <p:nvSpPr>
          <p:cNvPr id="6" name="矩形 5"/>
          <p:cNvSpPr/>
          <p:nvPr>
            <p:custDataLst>
              <p:tags r:id="rId12"/>
            </p:custDataLst>
          </p:nvPr>
        </p:nvSpPr>
        <p:spPr>
          <a:xfrm>
            <a:off x="2738533" y="2577063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7" name="文本框 6"/>
          <p:cNvSpPr txBox="1"/>
          <p:nvPr>
            <p:custDataLst>
              <p:tags r:id="rId13"/>
            </p:custDataLst>
          </p:nvPr>
        </p:nvSpPr>
        <p:spPr>
          <a:xfrm>
            <a:off x="6542514" y="2471985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10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皮下脂肪厚，皮肤皱褶多</a:t>
            </a:r>
          </a:p>
        </p:txBody>
      </p:sp>
      <p:sp>
        <p:nvSpPr>
          <p:cNvPr id="9" name="矩形 8"/>
          <p:cNvSpPr/>
          <p:nvPr>
            <p:custDataLst>
              <p:tags r:id="rId14"/>
            </p:custDataLst>
          </p:nvPr>
        </p:nvSpPr>
        <p:spPr>
          <a:xfrm>
            <a:off x="6263038" y="2577063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" name="文本框 9"/>
          <p:cNvSpPr txBox="1"/>
          <p:nvPr>
            <p:custDataLst>
              <p:tags r:id="rId15"/>
            </p:custDataLst>
          </p:nvPr>
        </p:nvSpPr>
        <p:spPr>
          <a:xfrm>
            <a:off x="3018008" y="3465427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9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呼吸急促，易发生呼吸窘迫</a:t>
            </a:r>
          </a:p>
        </p:txBody>
      </p:sp>
      <p:sp>
        <p:nvSpPr>
          <p:cNvPr id="11" name="矩形 10"/>
          <p:cNvSpPr/>
          <p:nvPr>
            <p:custDataLst>
              <p:tags r:id="rId16"/>
            </p:custDataLst>
          </p:nvPr>
        </p:nvSpPr>
        <p:spPr>
          <a:xfrm>
            <a:off x="2738533" y="3570505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17"/>
            </p:custDataLst>
          </p:nvPr>
        </p:nvSpPr>
        <p:spPr>
          <a:xfrm>
            <a:off x="6542514" y="3465427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易发生低血糖、低血钙、红细胞增多症等并发症</a:t>
            </a:r>
          </a:p>
        </p:txBody>
      </p:sp>
      <p:sp>
        <p:nvSpPr>
          <p:cNvPr id="13" name="矩形 12"/>
          <p:cNvSpPr/>
          <p:nvPr>
            <p:custDataLst>
              <p:tags r:id="rId18"/>
            </p:custDataLst>
          </p:nvPr>
        </p:nvSpPr>
        <p:spPr>
          <a:xfrm>
            <a:off x="6263038" y="3570505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4" name="文本框 13"/>
          <p:cNvSpPr txBox="1"/>
          <p:nvPr>
            <p:custDataLst>
              <p:tags r:id="rId19"/>
            </p:custDataLst>
          </p:nvPr>
        </p:nvSpPr>
        <p:spPr>
          <a:xfrm>
            <a:off x="3018008" y="4458868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易发生难产、产后出血、产伤等分娩并发症</a:t>
            </a:r>
          </a:p>
        </p:txBody>
      </p:sp>
      <p:sp>
        <p:nvSpPr>
          <p:cNvPr id="15" name="矩形 14"/>
          <p:cNvSpPr/>
          <p:nvPr>
            <p:custDataLst>
              <p:tags r:id="rId20"/>
            </p:custDataLst>
          </p:nvPr>
        </p:nvSpPr>
        <p:spPr>
          <a:xfrm>
            <a:off x="2738533" y="4563947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6" name="文本框 15"/>
          <p:cNvSpPr txBox="1"/>
          <p:nvPr>
            <p:custDataLst>
              <p:tags r:id="rId21"/>
            </p:custDataLst>
          </p:nvPr>
        </p:nvSpPr>
        <p:spPr>
          <a:xfrm>
            <a:off x="6542514" y="4458868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易发生新生儿低血糖、低血钙、红细胞增多症等新生儿并发症</a:t>
            </a:r>
          </a:p>
        </p:txBody>
      </p:sp>
      <p:sp>
        <p:nvSpPr>
          <p:cNvPr id="17" name="矩形 16"/>
          <p:cNvSpPr/>
          <p:nvPr>
            <p:custDataLst>
              <p:tags r:id="rId22"/>
            </p:custDataLst>
          </p:nvPr>
        </p:nvSpPr>
        <p:spPr>
          <a:xfrm>
            <a:off x="6263038" y="4563947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8" name="文本框 17"/>
          <p:cNvSpPr txBox="1"/>
          <p:nvPr>
            <p:custDataLst>
              <p:tags r:id="rId23"/>
            </p:custDataLst>
          </p:nvPr>
        </p:nvSpPr>
        <p:spPr>
          <a:xfrm>
            <a:off x="3018008" y="5452311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60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易发生新生儿呼吸窘迫综合征、新生儿肺炎等新生儿疾病</a:t>
            </a:r>
          </a:p>
        </p:txBody>
      </p:sp>
      <p:sp>
        <p:nvSpPr>
          <p:cNvPr id="19" name="矩形 18"/>
          <p:cNvSpPr/>
          <p:nvPr>
            <p:custDataLst>
              <p:tags r:id="rId24"/>
            </p:custDataLst>
          </p:nvPr>
        </p:nvSpPr>
        <p:spPr>
          <a:xfrm>
            <a:off x="2738533" y="5557389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0" name="文本框 19"/>
          <p:cNvSpPr txBox="1"/>
          <p:nvPr>
            <p:custDataLst>
              <p:tags r:id="rId25"/>
            </p:custDataLst>
          </p:nvPr>
        </p:nvSpPr>
        <p:spPr>
          <a:xfrm>
            <a:off x="6542514" y="5452311"/>
            <a:ext cx="2917964" cy="689801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400" spc="80">
                <a:solidFill>
                  <a:schemeClr val="dk1">
                    <a:lumMod val="75000"/>
                    <a:lumOff val="25000"/>
                  </a:schemeClr>
                </a:solidFill>
                <a:latin typeface="微软雅黑" panose="020b0503020204020204" charset="-122"/>
                <a:ea typeface="微软雅黑"/>
                <a:sym typeface="+mn-ea"/>
              </a:rPr>
              <a:t>易发生新生儿黄疸、新生儿感染等新生儿问题</a:t>
            </a:r>
          </a:p>
        </p:txBody>
      </p:sp>
      <p:sp>
        <p:nvSpPr>
          <p:cNvPr id="21" name="矩形 20"/>
          <p:cNvSpPr/>
          <p:nvPr>
            <p:custDataLst>
              <p:tags r:id="rId26"/>
            </p:custDataLst>
          </p:nvPr>
        </p:nvSpPr>
        <p:spPr>
          <a:xfrm>
            <a:off x="6263038" y="5557389"/>
            <a:ext cx="163943" cy="1639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7"/>
    </p:custDataLst>
  </p:cSld>
  <p:clrMapOvr>
    <a:masterClrMapping/>
  </p:clrMapOvr>
  <p:transition spd="med"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5"/>
          <p:cNvSpPr/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dk1">
                    <a:lumMod val="85000"/>
                    <a:lumOff val="15000"/>
                  </a:schemeClr>
                </a:solidFill>
              </a:rPr>
              <a:t>辅助检查和处理要点</a:t>
            </a:r>
          </a:p>
        </p:txBody>
      </p:sp>
      <p:sp>
        <p:nvSpPr>
          <p:cNvPr id="10" name="文本占位符 9"/>
          <p:cNvSpPr/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</a:rPr>
              <a:t>3</a:t>
            </a: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4" name="矩形 3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辅助检查项目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>
            <p:custDataLst>
              <p:tags r:id="rId7"/>
            </p:custDataLst>
          </p:nvPr>
        </p:nvCxnSpPr>
        <p:spPr>
          <a:xfrm>
            <a:off x="2722350" y="3819440"/>
            <a:ext cx="6587660" cy="0"/>
          </a:xfrm>
          <a:prstGeom prst="line">
            <a:avLst/>
          </a:prstGeom>
          <a:ln w="25400" cap="rnd">
            <a:solidFill>
              <a:schemeClr val="lt1">
                <a:lumMod val="75000"/>
              </a:schemeClr>
            </a:solidFill>
            <a:prstDash val="dash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等腰三角形 30"/>
          <p:cNvSpPr/>
          <p:nvPr>
            <p:custDataLst>
              <p:tags r:id="rId8"/>
            </p:custDataLst>
          </p:nvPr>
        </p:nvSpPr>
        <p:spPr>
          <a:xfrm rot="5400000">
            <a:off x="9302143" y="3742346"/>
            <a:ext cx="169923" cy="154189"/>
          </a:xfrm>
          <a:prstGeom prst="triangle">
            <a:avLst/>
          </a:prstGeom>
          <a:solidFill>
            <a:srgbClr val="54C88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9" name="文本框 18"/>
          <p:cNvSpPr txBox="1"/>
          <p:nvPr>
            <p:custDataLst>
              <p:tags r:id="rId9"/>
            </p:custDataLst>
          </p:nvPr>
        </p:nvSpPr>
        <p:spPr>
          <a:xfrm>
            <a:off x="2717630" y="1478280"/>
            <a:ext cx="1874659" cy="154189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胎儿监护：监测胎儿心率、胎动、宫缩等指标</a:t>
            </a:r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4673317" y="1478280"/>
            <a:ext cx="1874659" cy="154189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血液检查：检测孕妇血糖、血常规、肝肾功能等指标</a:t>
            </a:r>
          </a:p>
        </p:txBody>
      </p:sp>
      <p:sp>
        <p:nvSpPr>
          <p:cNvPr id="2" name="文本框 1"/>
          <p:cNvSpPr txBox="1"/>
          <p:nvPr>
            <p:custDataLst>
              <p:tags r:id="rId11"/>
            </p:custDataLst>
          </p:nvPr>
        </p:nvSpPr>
        <p:spPr>
          <a:xfrm>
            <a:off x="6629004" y="1478280"/>
            <a:ext cx="1874659" cy="154189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胎心监护：监测胎儿心率、胎动、宫缩等指标</a:t>
            </a:r>
          </a:p>
        </p:txBody>
      </p:sp>
      <p:sp>
        <p:nvSpPr>
          <p:cNvPr id="8" name="文本框 7"/>
          <p:cNvSpPr txBox="1"/>
          <p:nvPr>
            <p:custDataLst>
              <p:tags r:id="rId12"/>
            </p:custDataLst>
          </p:nvPr>
        </p:nvSpPr>
        <p:spPr>
          <a:xfrm>
            <a:off x="3695474" y="4599827"/>
            <a:ext cx="1874659" cy="1541893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超声检查：了解胎儿发育情况、胎盘位置、羊水量等</a:t>
            </a: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5651161" y="4599827"/>
            <a:ext cx="1874659" cy="154189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心电图检查：了解孕妇心脏功能，评估妊娠风险</a:t>
            </a:r>
          </a:p>
        </p:txBody>
      </p:sp>
      <p:sp>
        <p:nvSpPr>
          <p:cNvPr id="10" name="文本框 9"/>
          <p:cNvSpPr txBox="1"/>
          <p:nvPr>
            <p:custDataLst>
              <p:tags r:id="rId14"/>
            </p:custDataLst>
          </p:nvPr>
        </p:nvSpPr>
        <p:spPr>
          <a:xfrm>
            <a:off x="7606848" y="4599827"/>
            <a:ext cx="1874659" cy="1541893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>
              <a:lnSpc>
                <a:spcPct val="12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900" spc="11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微软雅黑" panose="020b0503020204020204" charset="-122"/>
                <a:ea typeface="微软雅黑"/>
                <a:sym typeface="+mn-ea"/>
              </a:rPr>
              <a:t>脐血流检查：评估胎儿供血情况，预测胎儿缺氧风险</a:t>
            </a:r>
          </a:p>
        </p:txBody>
      </p:sp>
      <p:sp>
        <p:nvSpPr>
          <p:cNvPr id="57" name="对角圆角矩形 56"/>
          <p:cNvSpPr/>
          <p:nvPr>
            <p:custDataLst>
              <p:tags r:id="rId15"/>
            </p:custDataLst>
          </p:nvPr>
        </p:nvSpPr>
        <p:spPr>
          <a:xfrm>
            <a:off x="2835632" y="3142109"/>
            <a:ext cx="574277" cy="361873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58" name="直接连接符 57"/>
          <p:cNvCxnSpPr>
            <a:stCxn id="57" idx="2"/>
          </p:cNvCxnSpPr>
          <p:nvPr>
            <p:custDataLst>
              <p:tags r:id="rId16"/>
            </p:custDataLst>
          </p:nvPr>
        </p:nvCxnSpPr>
        <p:spPr>
          <a:xfrm flipH="1">
            <a:off x="2835632" y="3323045"/>
            <a:ext cx="0" cy="508982"/>
          </a:xfrm>
          <a:prstGeom prst="line">
            <a:avLst/>
          </a:prstGeom>
          <a:ln w="12700">
            <a:solidFill>
              <a:schemeClr val="accent1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文本框 71"/>
          <p:cNvSpPr txBox="1"/>
          <p:nvPr>
            <p:custDataLst>
              <p:tags r:id="rId17"/>
            </p:custDataLst>
          </p:nvPr>
        </p:nvSpPr>
        <p:spPr>
          <a:xfrm>
            <a:off x="2869460" y="3114575"/>
            <a:ext cx="506622" cy="4177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01</a:t>
            </a:r>
          </a:p>
        </p:txBody>
      </p:sp>
      <p:sp>
        <p:nvSpPr>
          <p:cNvPr id="70" name="对角圆角矩形 69"/>
          <p:cNvSpPr/>
          <p:nvPr>
            <p:custDataLst>
              <p:tags r:id="rId18"/>
            </p:custDataLst>
          </p:nvPr>
        </p:nvSpPr>
        <p:spPr>
          <a:xfrm flipV="1">
            <a:off x="3811116" y="4149846"/>
            <a:ext cx="574277" cy="361873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71" name="直接连接符 70"/>
          <p:cNvCxnSpPr>
            <a:stCxn id="70" idx="2"/>
          </p:cNvCxnSpPr>
          <p:nvPr>
            <p:custDataLst>
              <p:tags r:id="rId19"/>
            </p:custDataLst>
          </p:nvPr>
        </p:nvCxnSpPr>
        <p:spPr>
          <a:xfrm flipH="1" flipV="1">
            <a:off x="3811116" y="3821800"/>
            <a:ext cx="0" cy="508982"/>
          </a:xfrm>
          <a:prstGeom prst="line">
            <a:avLst/>
          </a:prstGeom>
          <a:ln w="12700">
            <a:solidFill>
              <a:schemeClr val="accent2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文本框 72"/>
          <p:cNvSpPr txBox="1"/>
          <p:nvPr>
            <p:custDataLst>
              <p:tags r:id="rId20"/>
            </p:custDataLst>
          </p:nvPr>
        </p:nvSpPr>
        <p:spPr>
          <a:xfrm>
            <a:off x="3844943" y="4122312"/>
            <a:ext cx="506622" cy="4177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02</a:t>
            </a:r>
          </a:p>
        </p:txBody>
      </p:sp>
      <p:sp>
        <p:nvSpPr>
          <p:cNvPr id="80" name="对角圆角矩形 79"/>
          <p:cNvSpPr/>
          <p:nvPr>
            <p:custDataLst>
              <p:tags r:id="rId21"/>
            </p:custDataLst>
          </p:nvPr>
        </p:nvSpPr>
        <p:spPr>
          <a:xfrm>
            <a:off x="4808626" y="3142109"/>
            <a:ext cx="574277" cy="361873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81" name="直接连接符 80"/>
          <p:cNvCxnSpPr>
            <a:stCxn id="80" idx="2"/>
          </p:cNvCxnSpPr>
          <p:nvPr>
            <p:custDataLst>
              <p:tags r:id="rId22"/>
            </p:custDataLst>
          </p:nvPr>
        </p:nvCxnSpPr>
        <p:spPr>
          <a:xfrm flipH="1">
            <a:off x="4808626" y="3323045"/>
            <a:ext cx="0" cy="508982"/>
          </a:xfrm>
          <a:prstGeom prst="line">
            <a:avLst/>
          </a:prstGeom>
          <a:ln w="12700">
            <a:solidFill>
              <a:schemeClr val="accent3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4842453" y="3113788"/>
            <a:ext cx="506622" cy="4177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03</a:t>
            </a:r>
          </a:p>
        </p:txBody>
      </p:sp>
      <p:sp>
        <p:nvSpPr>
          <p:cNvPr id="85" name="对角圆角矩形 84"/>
          <p:cNvSpPr/>
          <p:nvPr>
            <p:custDataLst>
              <p:tags r:id="rId24"/>
            </p:custDataLst>
          </p:nvPr>
        </p:nvSpPr>
        <p:spPr>
          <a:xfrm flipV="1">
            <a:off x="5784110" y="4149846"/>
            <a:ext cx="574277" cy="361873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86" name="直接连接符 85"/>
          <p:cNvCxnSpPr>
            <a:stCxn id="85" idx="2"/>
          </p:cNvCxnSpPr>
          <p:nvPr>
            <p:custDataLst>
              <p:tags r:id="rId25"/>
            </p:custDataLst>
          </p:nvPr>
        </p:nvCxnSpPr>
        <p:spPr>
          <a:xfrm flipH="1" flipV="1">
            <a:off x="5784110" y="3821800"/>
            <a:ext cx="0" cy="508982"/>
          </a:xfrm>
          <a:prstGeom prst="line">
            <a:avLst/>
          </a:prstGeom>
          <a:ln w="12700">
            <a:solidFill>
              <a:schemeClr val="accent4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7" name="文本框 86"/>
          <p:cNvSpPr txBox="1"/>
          <p:nvPr>
            <p:custDataLst>
              <p:tags r:id="rId26"/>
            </p:custDataLst>
          </p:nvPr>
        </p:nvSpPr>
        <p:spPr>
          <a:xfrm>
            <a:off x="5817937" y="4121525"/>
            <a:ext cx="506622" cy="4177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04</a:t>
            </a:r>
          </a:p>
        </p:txBody>
      </p:sp>
      <p:sp>
        <p:nvSpPr>
          <p:cNvPr id="90" name="对角圆角矩形 89"/>
          <p:cNvSpPr/>
          <p:nvPr>
            <p:custDataLst>
              <p:tags r:id="rId27"/>
            </p:custDataLst>
          </p:nvPr>
        </p:nvSpPr>
        <p:spPr>
          <a:xfrm>
            <a:off x="6791060" y="3142109"/>
            <a:ext cx="574277" cy="361873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91" name="直接连接符 90"/>
          <p:cNvCxnSpPr>
            <a:stCxn id="90" idx="2"/>
          </p:cNvCxnSpPr>
          <p:nvPr>
            <p:custDataLst>
              <p:tags r:id="rId28"/>
            </p:custDataLst>
          </p:nvPr>
        </p:nvCxnSpPr>
        <p:spPr>
          <a:xfrm flipH="1">
            <a:off x="6791060" y="3323045"/>
            <a:ext cx="0" cy="508982"/>
          </a:xfrm>
          <a:prstGeom prst="line">
            <a:avLst/>
          </a:prstGeom>
          <a:ln w="12700">
            <a:solidFill>
              <a:schemeClr val="accent5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" name="文本框 91"/>
          <p:cNvSpPr txBox="1"/>
          <p:nvPr>
            <p:custDataLst>
              <p:tags r:id="rId29"/>
            </p:custDataLst>
          </p:nvPr>
        </p:nvSpPr>
        <p:spPr>
          <a:xfrm>
            <a:off x="6824887" y="3113788"/>
            <a:ext cx="506622" cy="4177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05</a:t>
            </a:r>
          </a:p>
        </p:txBody>
      </p:sp>
      <p:sp>
        <p:nvSpPr>
          <p:cNvPr id="95" name="对角圆角矩形 94"/>
          <p:cNvSpPr/>
          <p:nvPr>
            <p:custDataLst>
              <p:tags r:id="rId30"/>
            </p:custDataLst>
          </p:nvPr>
        </p:nvSpPr>
        <p:spPr>
          <a:xfrm flipV="1">
            <a:off x="7766544" y="4149846"/>
            <a:ext cx="574277" cy="361873"/>
          </a:xfrm>
          <a:prstGeom prst="round2DiagRect">
            <a:avLst>
              <a:gd name="adj1" fmla="val 50000"/>
              <a:gd name="adj2" fmla="val 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en-US" altLang="zh-CN" b="1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96" name="直接连接符 95"/>
          <p:cNvCxnSpPr>
            <a:stCxn id="95" idx="2"/>
          </p:cNvCxnSpPr>
          <p:nvPr>
            <p:custDataLst>
              <p:tags r:id="rId31"/>
            </p:custDataLst>
          </p:nvPr>
        </p:nvCxnSpPr>
        <p:spPr>
          <a:xfrm flipH="1" flipV="1">
            <a:off x="7766544" y="3821800"/>
            <a:ext cx="0" cy="508982"/>
          </a:xfrm>
          <a:prstGeom prst="line">
            <a:avLst/>
          </a:prstGeom>
          <a:ln w="12700">
            <a:solidFill>
              <a:schemeClr val="accent6"/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文本框 96"/>
          <p:cNvSpPr txBox="1"/>
          <p:nvPr>
            <p:custDataLst>
              <p:tags r:id="rId32"/>
            </p:custDataLst>
          </p:nvPr>
        </p:nvSpPr>
        <p:spPr>
          <a:xfrm>
            <a:off x="7800371" y="4122312"/>
            <a:ext cx="506622" cy="41772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 b="1">
                <a:solidFill>
                  <a:schemeClr val="lt1"/>
                </a:solidFill>
                <a:latin typeface="微软雅黑" panose="020b0503020204020204" charset="-122"/>
                <a:ea typeface="微软雅黑"/>
              </a:rPr>
              <a:t>06</a:t>
            </a:r>
          </a:p>
        </p:txBody>
      </p:sp>
    </p:spTree>
    <p:custDataLst>
      <p:tags r:id="rId33"/>
    </p:custDataLst>
  </p:cSld>
  <p:clrMapOvr>
    <a:masterClrMapping/>
  </p:clrMapOvr>
  <p:transition spd="med"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13956598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39000"/>
          </a:blip>
          <a:stretch>
            <a:fillRect/>
          </a:stretch>
        </p:blipFill>
        <p:spPr>
          <a:xfrm rot="5400000">
            <a:off x="5127625" y="-189865"/>
            <a:ext cx="6901180" cy="7225030"/>
          </a:xfrm>
          <a:prstGeom prst="rect">
            <a:avLst/>
          </a:prstGeom>
        </p:spPr>
      </p:pic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0" y="0"/>
            <a:ext cx="12192000" cy="6883400"/>
          </a:xfrm>
          <a:prstGeom prst="rect">
            <a:avLst/>
          </a:prstGeom>
          <a:gradFill>
            <a:gsLst>
              <a:gs pos="50000">
                <a:schemeClr val="bg2"/>
              </a:gs>
              <a:gs pos="100000">
                <a:schemeClr val="bg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256" name="文本框 6"/>
          <p:cNvSpPr txBox="1"/>
          <p:nvPr>
            <p:custDataLst>
              <p:tags r:id="rId5"/>
            </p:custDataLst>
          </p:nvPr>
        </p:nvSpPr>
        <p:spPr>
          <a:xfrm>
            <a:off x="762006" y="152402"/>
            <a:ext cx="10972888" cy="762006"/>
          </a:xfrm>
          <a:prstGeom prst="rect">
            <a:avLst/>
          </a:prstGeom>
          <a:noFill/>
          <a:ln w="12700">
            <a:miter lim="400000"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txBody>
          <a:bodyPr lIns="0" tIns="0" rIns="0" bIns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3600" b="1" kern="1200">
                <a:solidFill>
                  <a:srgbClr val="FFFFFF"/>
                </a:solidFill>
                <a:latin typeface="微软雅黑" panose="020b0503020204020204" charset="-122"/>
                <a:ea typeface="微软雅黑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sz="4900" spc="330" err="1">
                <a:solidFill>
                  <a:schemeClr val="dk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处理要点</a:t>
            </a:r>
          </a:p>
        </p:txBody>
      </p:sp>
      <p:cxnSp>
        <p:nvCxnSpPr>
          <p:cNvPr id="3" name="直接连接符 2"/>
          <p:cNvCxnSpPr/>
          <p:nvPr>
            <p:custDataLst>
              <p:tags r:id="rId6"/>
            </p:custDataLst>
          </p:nvPr>
        </p:nvCxnSpPr>
        <p:spPr>
          <a:xfrm flipH="1">
            <a:off x="533404" y="304800"/>
            <a:ext cx="0" cy="457204"/>
          </a:xfrm>
          <a:prstGeom prst="line">
            <a:avLst/>
          </a:prstGeom>
          <a:ln w="1016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任意多边形: 形状 22"/>
          <p:cNvSpPr/>
          <p:nvPr>
            <p:custDataLst>
              <p:tags r:id="rId7"/>
            </p:custDataLst>
          </p:nvPr>
        </p:nvSpPr>
        <p:spPr>
          <a:xfrm>
            <a:off x="2917881" y="1966590"/>
            <a:ext cx="1053706" cy="907871"/>
          </a:xfrm>
          <a:custGeom>
            <a:gdLst>
              <a:gd name="connsiteX0" fmla="*/ 580252 w 1160504"/>
              <a:gd name="connsiteY0" fmla="*/ 0 h 1000435"/>
              <a:gd name="connsiteX1" fmla="*/ 1160504 w 1160504"/>
              <a:gd name="connsiteY1" fmla="*/ 1000435 h 1000435"/>
              <a:gd name="connsiteX2" fmla="*/ 0 w 1160504"/>
              <a:gd name="connsiteY2" fmla="*/ 1000435 h 1000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160504" h="1000435">
                <a:moveTo>
                  <a:pt x="580252" y="0"/>
                </a:moveTo>
                <a:lnTo>
                  <a:pt x="1160504" y="1000435"/>
                </a:lnTo>
                <a:lnTo>
                  <a:pt x="0" y="1000435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27" name="任意多边形: 形状 26"/>
          <p:cNvSpPr/>
          <p:nvPr>
            <p:custDataLst>
              <p:tags r:id="rId8"/>
            </p:custDataLst>
          </p:nvPr>
        </p:nvSpPr>
        <p:spPr>
          <a:xfrm>
            <a:off x="2380653" y="2892907"/>
            <a:ext cx="2128164" cy="907871"/>
          </a:xfrm>
          <a:custGeom>
            <a:gdLst>
              <a:gd name="connsiteX0" fmla="*/ 580252 w 2344218"/>
              <a:gd name="connsiteY0" fmla="*/ 0 h 1000435"/>
              <a:gd name="connsiteX1" fmla="*/ 1763966 w 2344218"/>
              <a:gd name="connsiteY1" fmla="*/ 0 h 1000435"/>
              <a:gd name="connsiteX2" fmla="*/ 2344218 w 2344218"/>
              <a:gd name="connsiteY2" fmla="*/ 1000435 h 1000435"/>
              <a:gd name="connsiteX3" fmla="*/ 0 w 2344218"/>
              <a:gd name="connsiteY3" fmla="*/ 1000435 h 1000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44218" h="1000435">
                <a:moveTo>
                  <a:pt x="580252" y="0"/>
                </a:moveTo>
                <a:lnTo>
                  <a:pt x="1763966" y="0"/>
                </a:lnTo>
                <a:lnTo>
                  <a:pt x="2344218" y="1000435"/>
                </a:lnTo>
                <a:lnTo>
                  <a:pt x="0" y="100043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0" name="任意多边形: 形状 29"/>
          <p:cNvSpPr/>
          <p:nvPr>
            <p:custDataLst>
              <p:tags r:id="rId9"/>
            </p:custDataLst>
          </p:nvPr>
        </p:nvSpPr>
        <p:spPr>
          <a:xfrm>
            <a:off x="1843424" y="3819223"/>
            <a:ext cx="3202621" cy="907871"/>
          </a:xfrm>
          <a:custGeom>
            <a:gdLst>
              <a:gd name="connsiteX0" fmla="*/ 580253 w 3527934"/>
              <a:gd name="connsiteY0" fmla="*/ 0 h 1000435"/>
              <a:gd name="connsiteX1" fmla="*/ 2947681 w 3527934"/>
              <a:gd name="connsiteY1" fmla="*/ 0 h 1000435"/>
              <a:gd name="connsiteX2" fmla="*/ 3527934 w 3527934"/>
              <a:gd name="connsiteY2" fmla="*/ 1000435 h 1000435"/>
              <a:gd name="connsiteX3" fmla="*/ 0 w 3527934"/>
              <a:gd name="connsiteY3" fmla="*/ 1000435 h 1000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27934" h="1000435">
                <a:moveTo>
                  <a:pt x="580253" y="0"/>
                </a:moveTo>
                <a:lnTo>
                  <a:pt x="2947681" y="0"/>
                </a:lnTo>
                <a:lnTo>
                  <a:pt x="3527934" y="1000435"/>
                </a:lnTo>
                <a:lnTo>
                  <a:pt x="0" y="100043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36" name="任意多边形: 形状 35"/>
          <p:cNvSpPr/>
          <p:nvPr>
            <p:custDataLst>
              <p:tags r:id="rId10"/>
            </p:custDataLst>
          </p:nvPr>
        </p:nvSpPr>
        <p:spPr>
          <a:xfrm>
            <a:off x="1306195" y="4745539"/>
            <a:ext cx="4277079" cy="907871"/>
          </a:xfrm>
          <a:custGeom>
            <a:gdLst>
              <a:gd name="connsiteX0" fmla="*/ 580253 w 4711647"/>
              <a:gd name="connsiteY0" fmla="*/ 0 h 1000435"/>
              <a:gd name="connsiteX1" fmla="*/ 4131395 w 4711647"/>
              <a:gd name="connsiteY1" fmla="*/ 0 h 1000435"/>
              <a:gd name="connsiteX2" fmla="*/ 4711647 w 4711647"/>
              <a:gd name="connsiteY2" fmla="*/ 1000435 h 1000435"/>
              <a:gd name="connsiteX3" fmla="*/ 0 w 4711647"/>
              <a:gd name="connsiteY3" fmla="*/ 1000435 h 1000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11647" h="1000435">
                <a:moveTo>
                  <a:pt x="580253" y="0"/>
                </a:moveTo>
                <a:lnTo>
                  <a:pt x="4131395" y="0"/>
                </a:lnTo>
                <a:lnTo>
                  <a:pt x="4711647" y="1000435"/>
                </a:lnTo>
                <a:lnTo>
                  <a:pt x="0" y="100043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 panose="020b0503020204020204" charset="-122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微软雅黑" panose="020b0503020204020204" charset="-122"/>
              <a:ea typeface="微软雅黑"/>
            </a:endParaRPr>
          </a:p>
        </p:txBody>
      </p:sp>
      <p:cxnSp>
        <p:nvCxnSpPr>
          <p:cNvPr id="8" name="直接连接符 7"/>
          <p:cNvCxnSpPr/>
          <p:nvPr>
            <p:custDataLst>
              <p:tags r:id="rId11"/>
            </p:custDataLst>
          </p:nvPr>
        </p:nvCxnSpPr>
        <p:spPr>
          <a:xfrm>
            <a:off x="4105318" y="2874461"/>
            <a:ext cx="5175150" cy="0"/>
          </a:xfrm>
          <a:prstGeom prst="line">
            <a:avLst/>
          </a:prstGeom>
          <a:ln>
            <a:solidFill>
              <a:schemeClr val="l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MH_Text_1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105318" y="2268061"/>
            <a:ext cx="5175150" cy="57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9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及时处理妊娠合并症和并发症，降低围产儿风险</a:t>
            </a:r>
          </a:p>
        </p:txBody>
      </p:sp>
      <p:cxnSp>
        <p:nvCxnSpPr>
          <p:cNvPr id="31" name="直接连接符 30"/>
          <p:cNvCxnSpPr/>
          <p:nvPr>
            <p:custDataLst>
              <p:tags r:id="rId13"/>
            </p:custDataLst>
          </p:nvPr>
        </p:nvCxnSpPr>
        <p:spPr>
          <a:xfrm>
            <a:off x="4642547" y="3800777"/>
            <a:ext cx="5175150" cy="0"/>
          </a:xfrm>
          <a:prstGeom prst="line">
            <a:avLst/>
          </a:prstGeom>
          <a:ln>
            <a:solidFill>
              <a:schemeClr val="l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MH_Text_1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4642547" y="3193801"/>
            <a:ext cx="5175150" cy="57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3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加强孕妇营养支持，保证胎儿正常发育</a:t>
            </a:r>
          </a:p>
        </p:txBody>
      </p:sp>
      <p:cxnSp>
        <p:nvCxnSpPr>
          <p:cNvPr id="34" name="直接连接符 33"/>
          <p:cNvCxnSpPr/>
          <p:nvPr>
            <p:custDataLst>
              <p:tags r:id="rId15"/>
            </p:custDataLst>
          </p:nvPr>
        </p:nvCxnSpPr>
        <p:spPr>
          <a:xfrm>
            <a:off x="5184964" y="4727093"/>
            <a:ext cx="5175150" cy="0"/>
          </a:xfrm>
          <a:prstGeom prst="line">
            <a:avLst/>
          </a:prstGeom>
          <a:ln>
            <a:solidFill>
              <a:schemeClr val="l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MH_Text_1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5184964" y="4131069"/>
            <a:ext cx="5175150" cy="57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1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定期进行超声检查，了解胎儿生长发育情况</a:t>
            </a:r>
          </a:p>
        </p:txBody>
      </p:sp>
      <p:cxnSp>
        <p:nvCxnSpPr>
          <p:cNvPr id="37" name="直接连接符 36"/>
          <p:cNvCxnSpPr/>
          <p:nvPr>
            <p:custDataLst>
              <p:tags r:id="rId17"/>
            </p:custDataLst>
          </p:nvPr>
        </p:nvCxnSpPr>
        <p:spPr>
          <a:xfrm>
            <a:off x="5717005" y="5653410"/>
            <a:ext cx="5175150" cy="0"/>
          </a:xfrm>
          <a:prstGeom prst="line">
            <a:avLst/>
          </a:prstGeom>
          <a:ln>
            <a:solidFill>
              <a:schemeClr val="l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MH_Text_1"/>
          <p:cNvSpPr txBox="1"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5717005" y="5043551"/>
            <a:ext cx="5175150" cy="571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>
              <a:lnSpc>
                <a:spcPct val="100000"/>
              </a:lnSpc>
              <a:spcBef>
                <a:spcPct val="0"/>
              </a:spcBef>
              <a:spcAft>
                <a:spcPts val="800"/>
              </a:spcAft>
            </a:pPr>
            <a:r>
              <a:rPr lang="zh-CN" altLang="en-US" sz="1700" spc="100">
                <a:solidFill>
                  <a:schemeClr val="dk1"/>
                </a:solidFill>
                <a:latin typeface="微软雅黑" panose="020b0503020204020204" charset="-122"/>
                <a:ea typeface="微软雅黑"/>
              </a:rPr>
              <a:t>密切观察胎儿心率和胎动情况，及时发现异常</a:t>
            </a:r>
          </a:p>
        </p:txBody>
      </p:sp>
      <p:sp>
        <p:nvSpPr>
          <p:cNvPr id="22" name="AutoShape 4"/>
          <p:cNvSpPr/>
          <p:nvPr>
            <p:custDataLst>
              <p:tags r:id="rId19"/>
            </p:custDataLst>
          </p:nvPr>
        </p:nvSpPr>
        <p:spPr bwMode="auto">
          <a:xfrm>
            <a:off x="2848710" y="3061799"/>
            <a:ext cx="1175909" cy="570085"/>
          </a:xfrm>
          <a:custGeom>
            <a:gdLst>
              <a:gd name="T0" fmla="*/ 0 w 21600"/>
              <a:gd name="T1" fmla="*/ 21600 h 21600"/>
              <a:gd name="T2" fmla="*/ 21600 w 21600"/>
              <a:gd name="T3" fmla="*/ 21600 h 21600"/>
              <a:gd name="T4" fmla="*/ 16167 w 21600"/>
              <a:gd name="T5" fmla="*/ 0 h 21600"/>
              <a:gd name="T6" fmla="*/ 5432 w 21600"/>
              <a:gd name="T7" fmla="*/ 0 h 21600"/>
              <a:gd name="T8" fmla="*/ 0 w 21600"/>
              <a:gd name="T9" fmla="*/ 21600 h 21600"/>
              <a:gd name="T10" fmla="*/ 0 w 21600"/>
              <a:gd name="T11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21600" y="21600"/>
                </a:lnTo>
                <a:lnTo>
                  <a:pt x="16167" y="0"/>
                </a:lnTo>
                <a:lnTo>
                  <a:pt x="5432" y="0"/>
                </a:lnTo>
                <a:cubicBezTo>
                  <a:pt x="5432" y="0"/>
                  <a:pt x="0" y="21600"/>
                  <a:pt x="0" y="21600"/>
                </a:cubicBezTo>
                <a:close/>
                <a:moveTo>
                  <a:pt x="0" y="21600"/>
                </a:moveTo>
              </a:path>
            </a:pathLst>
          </a:custGeom>
          <a:noFill/>
          <a:ln>
            <a:noFill/>
          </a:ln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j-cs"/>
              </a:rPr>
              <a:t>C</a:t>
            </a:r>
          </a:p>
        </p:txBody>
      </p:sp>
      <p:sp>
        <p:nvSpPr>
          <p:cNvPr id="24" name="AutoShape 5"/>
          <p:cNvSpPr/>
          <p:nvPr>
            <p:custDataLst>
              <p:tags r:id="rId20"/>
            </p:custDataLst>
          </p:nvPr>
        </p:nvSpPr>
        <p:spPr bwMode="auto">
          <a:xfrm>
            <a:off x="2552427" y="3989845"/>
            <a:ext cx="1767898" cy="566626"/>
          </a:xfrm>
          <a:custGeom>
            <a:gdLst>
              <a:gd name="T0" fmla="*/ 0 w 21600"/>
              <a:gd name="T1" fmla="*/ 21600 h 21600"/>
              <a:gd name="T2" fmla="*/ 21600 w 21600"/>
              <a:gd name="T3" fmla="*/ 21600 h 21600"/>
              <a:gd name="T4" fmla="*/ 18007 w 21600"/>
              <a:gd name="T5" fmla="*/ 0 h 21600"/>
              <a:gd name="T6" fmla="*/ 3593 w 21600"/>
              <a:gd name="T7" fmla="*/ 0 h 21600"/>
              <a:gd name="T8" fmla="*/ 0 w 21600"/>
              <a:gd name="T9" fmla="*/ 21600 h 21600"/>
              <a:gd name="T10" fmla="*/ 0 w 21600"/>
              <a:gd name="T11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21600" y="21600"/>
                </a:lnTo>
                <a:lnTo>
                  <a:pt x="18007" y="0"/>
                </a:lnTo>
                <a:lnTo>
                  <a:pt x="3593" y="0"/>
                </a:lnTo>
                <a:cubicBezTo>
                  <a:pt x="3593" y="0"/>
                  <a:pt x="0" y="21600"/>
                  <a:pt x="0" y="21600"/>
                </a:cubicBezTo>
                <a:close/>
                <a:moveTo>
                  <a:pt x="0" y="21600"/>
                </a:moveTo>
              </a:path>
            </a:pathLst>
          </a:custGeom>
          <a:noFill/>
          <a:ln>
            <a:noFill/>
          </a:ln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j-cs"/>
              </a:rPr>
              <a:t>B</a:t>
            </a:r>
          </a:p>
        </p:txBody>
      </p:sp>
      <p:sp>
        <p:nvSpPr>
          <p:cNvPr id="25" name="AutoShape 6"/>
          <p:cNvSpPr/>
          <p:nvPr>
            <p:custDataLst>
              <p:tags r:id="rId21"/>
            </p:custDataLst>
          </p:nvPr>
        </p:nvSpPr>
        <p:spPr bwMode="auto">
          <a:xfrm>
            <a:off x="2252110" y="4914432"/>
            <a:ext cx="2368533" cy="570661"/>
          </a:xfrm>
          <a:custGeom>
            <a:gdLst>
              <a:gd name="T0" fmla="*/ 0 w 21600"/>
              <a:gd name="T1" fmla="*/ 21600 h 21600"/>
              <a:gd name="T2" fmla="*/ 21600 w 21600"/>
              <a:gd name="T3" fmla="*/ 21600 h 21600"/>
              <a:gd name="T4" fmla="*/ 18901 w 21600"/>
              <a:gd name="T5" fmla="*/ 0 h 21600"/>
              <a:gd name="T6" fmla="*/ 2699 w 21600"/>
              <a:gd name="T7" fmla="*/ 0 h 21600"/>
              <a:gd name="T8" fmla="*/ 0 w 21600"/>
              <a:gd name="T9" fmla="*/ 21600 h 21600"/>
              <a:gd name="T10" fmla="*/ 0 w 21600"/>
              <a:gd name="T11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21600" y="21600"/>
                </a:lnTo>
                <a:lnTo>
                  <a:pt x="18901" y="0"/>
                </a:lnTo>
                <a:lnTo>
                  <a:pt x="2699" y="0"/>
                </a:lnTo>
                <a:cubicBezTo>
                  <a:pt x="2699" y="0"/>
                  <a:pt x="0" y="21600"/>
                  <a:pt x="0" y="21600"/>
                </a:cubicBezTo>
                <a:close/>
                <a:moveTo>
                  <a:pt x="0" y="21600"/>
                </a:moveTo>
              </a:path>
            </a:pathLst>
          </a:custGeom>
          <a:noFill/>
          <a:ln>
            <a:noFill/>
          </a:ln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j-cs"/>
              </a:rPr>
              <a:t>A</a:t>
            </a:r>
          </a:p>
        </p:txBody>
      </p:sp>
      <p:sp>
        <p:nvSpPr>
          <p:cNvPr id="28" name="AutoShape 4"/>
          <p:cNvSpPr/>
          <p:nvPr>
            <p:custDataLst>
              <p:tags r:id="rId22"/>
            </p:custDataLst>
          </p:nvPr>
        </p:nvSpPr>
        <p:spPr bwMode="auto">
          <a:xfrm>
            <a:off x="3170356" y="2304952"/>
            <a:ext cx="548181" cy="570085"/>
          </a:xfrm>
          <a:custGeom>
            <a:gdLst>
              <a:gd name="T0" fmla="*/ 0 w 21600"/>
              <a:gd name="T1" fmla="*/ 21600 h 21600"/>
              <a:gd name="T2" fmla="*/ 21600 w 21600"/>
              <a:gd name="T3" fmla="*/ 21600 h 21600"/>
              <a:gd name="T4" fmla="*/ 16167 w 21600"/>
              <a:gd name="T5" fmla="*/ 0 h 21600"/>
              <a:gd name="T6" fmla="*/ 5432 w 21600"/>
              <a:gd name="T7" fmla="*/ 0 h 21600"/>
              <a:gd name="T8" fmla="*/ 0 w 21600"/>
              <a:gd name="T9" fmla="*/ 21600 h 21600"/>
              <a:gd name="T10" fmla="*/ 0 w 21600"/>
              <a:gd name="T11" fmla="*/ 216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21600" h="21600">
                <a:moveTo>
                  <a:pt x="0" y="21600"/>
                </a:moveTo>
                <a:lnTo>
                  <a:pt x="21600" y="21600"/>
                </a:lnTo>
                <a:lnTo>
                  <a:pt x="16167" y="0"/>
                </a:lnTo>
                <a:lnTo>
                  <a:pt x="5432" y="0"/>
                </a:lnTo>
                <a:cubicBezTo>
                  <a:pt x="5432" y="0"/>
                  <a:pt x="0" y="21600"/>
                  <a:pt x="0" y="21600"/>
                </a:cubicBezTo>
                <a:close/>
                <a:moveTo>
                  <a:pt x="0" y="21600"/>
                </a:moveTo>
              </a:path>
            </a:pathLst>
          </a:custGeom>
          <a:noFill/>
          <a:ln>
            <a:noFill/>
          </a:ln>
        </p:spPr>
        <p:txBody>
          <a:bodyPr lIns="0" tIns="0" rIns="0" bIns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chemeClr val="lt1"/>
                </a:solidFill>
                <a:latin typeface="微软雅黑" panose="020b0503020204020204" charset="-122"/>
                <a:ea typeface="微软雅黑"/>
                <a:cs typeface="+mj-cs"/>
              </a:rPr>
              <a:t>D</a:t>
            </a:r>
          </a:p>
        </p:txBody>
      </p:sp>
    </p:spTree>
    <p:custDataLst>
      <p:tags r:id="rId23"/>
    </p:custDataLst>
  </p:cSld>
  <p:clrMapOvr>
    <a:masterClrMapping/>
  </p:clrMapOvr>
  <p:transition spd="med"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https://d.book118.com/705334132222011041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&#13;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4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180"/>
  <p:tag name="KSO_WM_UNIT_LINE_GRADIENT_DIRECTION" val="4"/>
  <p:tag name="KSO_WM_UNIT_LINE_GRADIENT_TYPE" val="0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01."/>
  <p:tag name="KSO_WM_UNIT_TYPE" val="e"/>
  <p:tag name="KSO_WM_UNIT_VALUE" val="6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2"/>
  <p:tag name="KSO_WM_UNIT_INDEX" val="2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3"/>
  <p:tag name="KSO_WM_UNIT_INDEX" val="3"/>
  <p:tag name="KSO_WM_UNIT_ISCONTENTSTITLE" val="0"/>
  <p:tag name="KSO_WM_UNIT_ISNUMDGMTITLE" val="0"/>
  <p:tag name="KSO_WM_UNIT_LAYERLEVEL" val="1"/>
  <p:tag name="KSO_WM_UNIT_NOCLEAR" val="0"/>
  <p:tag name="KSO_WM_UNIT_PRESET_TEXT" val="添加小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14"/>
  <p:tag name="KSO_WM_UNIT_LINE_FORE_SCHEMECOLOR_INDEX_2_BRIGHTNESS" val="0"/>
  <p:tag name="KSO_WM_UNIT_LINE_FORE_SCHEMECOLOR_INDEX_2_POS" val="1"/>
  <p:tag name="KSO_WM_UNIT_LINE_FORE_SCHEMECOLOR_INDEX_2_TRANS" val="1"/>
  <p:tag name="KSO_WM_UNIT_LINE_GRADIENT_ANGLE" val="90"/>
  <p:tag name="KSO_WM_UNIT_LINE_GRADIENT_DIRECTION" val="1"/>
  <p:tag name="KSO_WM_UNIT_LINE_GRADIENT_TYPE" val="0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6"/>
  <p:tag name="KSO_WM_UNIT_INDEX" val="6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7"/>
  <p:tag name="KSO_WM_UNIT_INDEX" val="7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8"/>
  <p:tag name="KSO_WM_UNIT_INDEX" val="8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f*1"/>
  <p:tag name="KSO_WM_UNIT_INDEX" val="1"/>
  <p:tag name="KSO_WM_UNIT_LAYERLEVEL" val="1"/>
  <p:tag name="KSO_WM_UNIT_NOCLEAR" val="0"/>
  <p:tag name="KSO_WM_UNIT_PRESET_TEXT" val="单击此处编辑母版文本样式&#13;第二级&#13;第三级&#13;第四级&#13;第五级"/>
  <p:tag name="KSO_WM_UNIT_SUBTYPE" val="a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884"/>
  <p:tag name="KSO_WM_TEMPLATE_MASTER_TYPE" val="1"/>
  <p:tag name="KSO_WM_TEMPLATE_SUBCATEGORY" val="29"/>
  <p:tag name="KSO_WM_TEMPLATE_THUMBS_INDEX" val="1、9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EXT_FILL_FORE_SCHEMECOLOR_INDEX" val="5"/>
  <p:tag name="KSO_WM_UNIT_TEXT_FILL_FORE_SCHEMECOLOR_INDEX_BRIGHTNESS" val="0"/>
  <p:tag name="KSO_WM_UNIT_TEXT_FILL_TYPE" val="1"/>
  <p:tag name="KSO_WM_UNIT_TYPE" val="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custom20230884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5.75&quot;,&quot;top&quot;:&quot;142&quot;,&quot;width&quot;:&quot;618.25&quot;,&quot;height&quot;:&quot;224.3&quot;}"/>
  <p:tag name="KSO_WM_SLIDE_ID" val="custom2023088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884"/>
  <p:tag name="KSO_WM_TEMPLATE_MASTER_TYPE" val="1"/>
  <p:tag name="KSO_WM_TEMPLATE_SUBCATEGORY" val="0"/>
  <p:tag name="KSO_WM_TEMPLATE_THUMBS_INDEX" val="1、9"/>
</p:tagLst>
</file>

<file path=ppt/tags/tag1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USESOURCEFORMAT_APPLY" val="0"/>
  <p:tag name="KSO_WM_UNIT_VALUE" val="1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4"/>
  <p:tag name="KSO_WM_UNIT_FILL_FORE_SCHEMECOLOR_INDEX_2_BRIGHTNESS" val="0"/>
  <p:tag name="KSO_WM_UNIT_FILL_FORE_SCHEMECOLOR_INDEX_2_POS" val="1"/>
  <p:tag name="KSO_WM_UNIT_FILL_FORE_SCHEMECOLOR_INDEX_2_TRANS" val="1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custom20230884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1_2"/>
  <p:tag name="KSO_WM_UNIT_INDEX" val="1_1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f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此处&#13;添加目录标题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27"/>
</p:tagLst>
</file>

<file path=ppt/tags/tag1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4"/>
  <p:tag name="KSO_WM_UNIT_FILL_FORE_SCHEMECOLOR_INDEX_2_BRIGHTNESS" val="0"/>
  <p:tag name="KSO_WM_UNIT_FILL_FORE_SCHEMECOLOR_INDEX_2_POS" val="1"/>
  <p:tag name="KSO_WM_UNIT_FILL_FORE_SCHEMECOLOR_INDEX_2_TRANS" val="1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custom20230884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2_2"/>
  <p:tag name="KSO_WM_UNIT_INDEX" val="1_2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f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此处&#13;添加目录标题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27"/>
</p:tagLst>
</file>

<file path=ppt/tags/tag1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4"/>
  <p:tag name="KSO_WM_UNIT_FILL_FORE_SCHEMECOLOR_INDEX_2_BRIGHTNESS" val="0"/>
  <p:tag name="KSO_WM_UNIT_FILL_FORE_SCHEMECOLOR_INDEX_2_POS" val="1"/>
  <p:tag name="KSO_WM_UNIT_FILL_FORE_SCHEMECOLOR_INDEX_2_TRANS" val="1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custom20230884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3_2"/>
  <p:tag name="KSO_WM_UNIT_INDEX" val="1_3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f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此处&#13;添加目录标题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27"/>
</p:tagLst>
</file>

<file path=ppt/tags/tag1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4"/>
  <p:tag name="KSO_WM_UNIT_FILL_FORE_SCHEMECOLOR_INDEX_2_BRIGHTNESS" val="0"/>
  <p:tag name="KSO_WM_UNIT_FILL_FORE_SCHEMECOLOR_INDEX_2_POS" val="1"/>
  <p:tag name="KSO_WM_UNIT_FILL_FORE_SCHEMECOLOR_INDEX_2_TRANS" val="1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custom20230884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4_2"/>
  <p:tag name="KSO_WM_UNIT_INDEX" val="1_4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f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此处&#13;添加目录标题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27"/>
</p:tagLst>
</file>

<file path=ppt/tags/tag1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4"/>
  <p:tag name="KSO_WM_UNIT_FILL_FORE_SCHEMECOLOR_INDEX_2_BRIGHTNESS" val="0"/>
  <p:tag name="KSO_WM_UNIT_FILL_FORE_SCHEMECOLOR_INDEX_2_POS" val="1"/>
  <p:tag name="KSO_WM_UNIT_FILL_FORE_SCHEMECOLOR_INDEX_2_TRANS" val="1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custom20230884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5_2"/>
  <p:tag name="KSO_WM_UNIT_INDEX" val="1_5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f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此处&#13;添加目录标题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27"/>
</p:tagLst>
</file>

<file path=ppt/tags/tag18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14"/>
  <p:tag name="KSO_WM_UNIT_FILL_FORE_SCHEMECOLOR_INDEX_2_BRIGHTNESS" val="0"/>
  <p:tag name="KSO_WM_UNIT_FILL_FORE_SCHEMECOLOR_INDEX_2_POS" val="1"/>
  <p:tag name="KSO_WM_UNIT_FILL_FORE_SCHEMECOLOR_INDEX_2_TRANS" val="1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custom20230884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6_3"/>
  <p:tag name="KSO_WM_UNIT_INDEX" val="1_6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i*1_6_2"/>
  <p:tag name="KSO_WM_UNIT_INDEX" val="1_6_2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884"/>
  <p:tag name="KSO_WM_UNIT_COMPATIBLE" val="0"/>
  <p:tag name="KSO_WM_UNIT_DIAGRAM_ISNUMVISUAL" val="0"/>
  <p:tag name="KSO_WM_UNIT_DIAGRAM_ISREFERUNIT" val="0"/>
  <p:tag name="KSO_WM_UNIT_HIGHLIGHT" val="0"/>
  <p:tag name="KSO_WM_UNIT_ID" val="custom20230884_6*l_h_f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单击此处&#13;添加目录标题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27"/>
</p:tagLst>
</file>

<file path=ppt/tags/tag1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84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884"/>
  <p:tag name="KSO_WM_TEMPLATE_MASTER_TYPE" val="1"/>
  <p:tag name="KSO_WM_TEMPLATE_SUBCATEGORY" val="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7*e*1"/>
  <p:tag name="KSO_WM_UNIT_INDEX" val="1"/>
  <p:tag name="KSO_WM_UNIT_LAYERLEVEL" val="1"/>
  <p:tag name="KSO_WM_UNIT_NOCLEAR" val="0"/>
  <p:tag name="KSO_WM_UNIT_PRESET_TEXT" val="01."/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52.85&quot;,&quot;top&quot;:&quot;118.3&quot;,&quot;width&quot;:&quot;442.8&quot;,&quot;height&quot;:&quot;282.55&quot;}"/>
  <p:tag name="KSO_WM_SLIDE_ID" val="custom2023088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84"/>
  <p:tag name="KSO_WM_TEMPLATE_MASTER_TYPE" val="1"/>
  <p:tag name="KSO_WM_TEMPLATE_SUBCATEGORY" val="0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1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HIGHLIGHT" val="0"/>
  <p:tag name="KSO_WM_UNIT_ID" val="diagram20210777_3*l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HIGHLIGHT" val="0"/>
  <p:tag name="KSO_WM_UNIT_ID" val="diagram20210777_3*l_i*1_2"/>
  <p:tag name="KSO_WM_UNIT_INDEX" val="1_2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77_3*l_h_i*1_1_1"/>
  <p:tag name="KSO_WM_UNIT_INDEX" val="1_1_1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0777_3*l_h_i*1_2_1"/>
  <p:tag name="KSO_WM_UNIT_INDEX" val="1_2_1"/>
  <p:tag name="KSO_WM_UNIT_LAYERLEVEL" val="1_1_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0777_3*l_h_i*1_3_1"/>
  <p:tag name="KSO_WM_UNIT_INDEX" val="1_3_1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0777_3*l_h_i*1_4_1"/>
  <p:tag name="KSO_WM_UNIT_INDEX" val="1_4_1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HIGHLIGHT" val="0"/>
  <p:tag name="KSO_WM_UNIT_ID" val="diagram20210777_3*l_h_f*1_1_1"/>
  <p:tag name="KSO_WM_UNIT_INDEX" val="1_1_1"/>
  <p:tag name="KSO_WM_UNIT_LAYERLEVEL" val="1_1_1"/>
  <p:tag name="KSO_WM_UNIT_NOCLEAR" val="0"/>
  <p:tag name="KSO_WM_UNIT_PRESET_TEXT_INDEX" val="0"/>
  <p:tag name="KSO_WM_UNIT_PRESET_TEXT_LEN" val="8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HIGHLIGHT" val="0"/>
  <p:tag name="KSO_WM_UNIT_ID" val="diagram20210777_3*l_h_f*1_3_1"/>
  <p:tag name="KSO_WM_UNIT_INDEX" val="1_3_1"/>
  <p:tag name="KSO_WM_UNIT_LAYERLEVEL" val="1_1_1"/>
  <p:tag name="KSO_WM_UNIT_NOCLEAR" val="0"/>
  <p:tag name="KSO_WM_UNIT_PRESET_TEXT_INDEX" val="0"/>
  <p:tag name="KSO_WM_UNIT_PRESET_TEXT_LEN" val="8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HIGHLIGHT" val="0"/>
  <p:tag name="KSO_WM_UNIT_ID" val="diagram20210777_3*l_h_f*1_2_1"/>
  <p:tag name="KSO_WM_UNIT_INDEX" val="1_2_1"/>
  <p:tag name="KSO_WM_UNIT_LAYERLEVEL" val="1_1_1"/>
  <p:tag name="KSO_WM_UNIT_NOCLEAR" val="0"/>
  <p:tag name="KSO_WM_UNIT_PRESET_TEXT_INDEX" val="0"/>
  <p:tag name="KSO_WM_UNIT_PRESET_TEXT_LEN" val="8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77"/>
  <p:tag name="KSO_WM_UNIT_COMPATIBLE" val="0"/>
  <p:tag name="KSO_WM_UNIT_DIAGRAM_ISNUMVISUAL" val="0"/>
  <p:tag name="KSO_WM_UNIT_DIAGRAM_ISREFERUNIT" val="0"/>
  <p:tag name="KSO_WM_UNIT_HIGHLIGHT" val="0"/>
  <p:tag name="KSO_WM_UNIT_ID" val="diagram20210777_3*l_h_f*1_4_1"/>
  <p:tag name="KSO_WM_UNIT_INDEX" val="1_4_1"/>
  <p:tag name="KSO_WM_UNIT_LAYERLEVEL" val="1_1_1"/>
  <p:tag name="KSO_WM_UNIT_NOCLEAR" val="0"/>
  <p:tag name="KSO_WM_UNIT_PRESET_TEXT_INDEX" val="0"/>
  <p:tag name="KSO_WM_UNIT_PRESET_TEXT_LEN" val="8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52"/>
</p:tagLst>
</file>

<file path=ppt/tags/tag208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2&quot;,&quot;maxSize&quot;:{&quot;size1&quot;:22.2},&quot;minSize&quot;:{&quot;size1&quot;:13.5},&quot;normalSize&quot;:{&quot;size1&quot;:13.5},&quot;subLayout&quot;:[{&quot;id&quot;:&quot;2023-09-25T15:37:02&quot;,&quot;margin&quot;:{&quot;bottom&quot;:0.025999998673796654,&quot;left&quot;:2.117000102996826,&quot;right&quot;:1.2699999809265137,&quot;top&quot;:0.4230000376701355},&quot;type&quot;:0},{&quot;id&quot;:&quot;2023-09-25T15:37:0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20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10780_3*l_h_i*1_1_1"/>
  <p:tag name="KSO_WM_UNIT_INDEX" val="1_1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-0.05"/>
  <p:tag name="KSO_WM_UNIT_FILL_TYPE" val="1"/>
  <p:tag name="KSO_WM_UNIT_HIGHLIGHT" val="0"/>
  <p:tag name="KSO_WM_UNIT_ID" val="diagram20210780_3*l_h_f*1_1_1"/>
  <p:tag name="KSO_WM_UNIT_INDEX" val="1_1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22"/>
</p:tagLst>
</file>

<file path=ppt/tags/tag2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80_3*l_h_i*1_1_2"/>
  <p:tag name="KSO_WM_UNIT_INDEX" val="1_1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diagram20210780_3*l_h_i*1_3_1"/>
  <p:tag name="KSO_WM_UNIT_INDEX" val="1_3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-0.05"/>
  <p:tag name="KSO_WM_UNIT_FILL_TYPE" val="1"/>
  <p:tag name="KSO_WM_UNIT_HIGHLIGHT" val="0"/>
  <p:tag name="KSO_WM_UNIT_ID" val="diagram20210780_3*l_h_f*1_3_1"/>
  <p:tag name="KSO_WM_UNIT_INDEX" val="1_3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22"/>
</p:tagLst>
</file>

<file path=ppt/tags/tag2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0780_3*l_h_i*1_3_2"/>
  <p:tag name="KSO_WM_UNIT_INDEX" val="1_3_2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-0.5"/>
  <p:tag name="KSO_WM_UNIT_FILL_TYPE" val="1"/>
  <p:tag name="KSO_WM_UNIT_HIGHLIGHT" val="0"/>
  <p:tag name="KSO_WM_UNIT_ID" val="diagram20210780_3*l_h_i*1_2_1"/>
  <p:tag name="KSO_WM_UNIT_INDEX" val="1_2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-0.05"/>
  <p:tag name="KSO_WM_UNIT_FILL_TYPE" val="1"/>
  <p:tag name="KSO_WM_UNIT_HIGHLIGHT" val="0"/>
  <p:tag name="KSO_WM_UNIT_ID" val="diagram20210780_3*l_h_f*1_2_1"/>
  <p:tag name="KSO_WM_UNIT_INDEX" val="1_2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21"/>
</p:tagLst>
</file>

<file path=ppt/tags/tag2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0780_3*l_h_i*1_2_2"/>
  <p:tag name="KSO_WM_UNIT_INDEX" val="1_2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5"/>
  <p:tag name="KSO_WM_UNIT_FILL_TYPE" val="1"/>
  <p:tag name="KSO_WM_UNIT_HIGHLIGHT" val="0"/>
  <p:tag name="KSO_WM_UNIT_ID" val="diagram20210780_3*l_h_i*1_4_1"/>
  <p:tag name="KSO_WM_UNIT_INDEX" val="1_4_1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16"/>
  <p:tag name="KSO_WM_UNIT_FILL_FORE_SCHEMECOLOR_INDEX_BRIGHTNESS" val="-0.05"/>
  <p:tag name="KSO_WM_UNIT_FILL_TYPE" val="1"/>
  <p:tag name="KSO_WM_UNIT_HIGHLIGHT" val="0"/>
  <p:tag name="KSO_WM_UNIT_ID" val="diagram20210780_3*l_h_f*1_4_1"/>
  <p:tag name="KSO_WM_UNIT_INDEX" val="1_4_1"/>
  <p:tag name="KSO_WM_UNIT_LAYERLEVEL" val="1_1_1"/>
  <p:tag name="KSO_WM_UNIT_NOCLEAR" val="0"/>
  <p:tag name="KSO_WM_UNIT_PRESET_TEXT_INDEX" val="4"/>
  <p:tag name="KSO_WM_UNIT_PRESET_TEXT_LEN" val="12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  <p:tag name="KSO_WM_UNIT_VALUE" val="21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1078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0780_3*l_h_i*1_4_2"/>
  <p:tag name="KSO_WM_UNIT_INDEX" val="1_4_2"/>
  <p:tag name="KSO_WM_UNIT_LAYERLEVEL" val="1_1_1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3&quot;,&quot;maxSize&quot;:{&quot;size1&quot;:22.2},&quot;minSize&quot;:{&quot;size1&quot;:13.5},&quot;normalSize&quot;:{&quot;size1&quot;:13.5},&quot;subLayout&quot;:[{&quot;id&quot;:&quot;2023-09-25T15:37:03&quot;,&quot;margin&quot;:{&quot;bottom&quot;:0.025999998673796654,&quot;left&quot;:2.117000102996826,&quot;right&quot;:1.2699999809265137,&quot;top&quot;:0.4230000376701355},&quot;type&quot;:0},{&quot;id&quot;:&quot;2023-09-25T15:37:0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226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30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131_3*l_h_i*1_1_1"/>
  <p:tag name="KSO_WM_UNIT_INDEX" val="1_1_1"/>
  <p:tag name="KSO_WM_UNIT_LAYERLEVEL" val="1_1_1"/>
  <p:tag name="KSO_WM_UNIT_SHADOW_SCHEMECOLOR_INDEX" val="16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39"/>
</p:tagLst>
</file>

<file path=ppt/tags/tag231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31_3*l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2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31_3*l_h_i*1_1_4"/>
  <p:tag name="KSO_WM_UNIT_INDEX" val="1_1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33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f*1_1_1"/>
  <p:tag name="KSO_WM_UNIT_INDEX" val="1_1_1"/>
  <p:tag name="KSO_WM_UNIT_LAYERLEVEL" val="1_1_1"/>
  <p:tag name="KSO_WM_UNIT_NOCLEAR" val="0"/>
  <p:tag name="KSO_WM_UNIT_PRESET_TEXT" val="此处输入正文，文字是您思想的提炼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18"/>
</p:tagLst>
</file>

<file path=ppt/tags/tag234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35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131_3*l_h_i*1_2_1"/>
  <p:tag name="KSO_WM_UNIT_INDEX" val="1_2_1"/>
  <p:tag name="KSO_WM_UNIT_LAYERLEVEL" val="1_1_1"/>
  <p:tag name="KSO_WM_UNIT_SHADOW_SCHEMECOLOR_INDEX" val="16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39"/>
</p:tagLst>
</file>

<file path=ppt/tags/tag236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9131_3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37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19131_3*l_h_i*1_2_4"/>
  <p:tag name="KSO_WM_UNIT_INDEX" val="1_2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38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f*1_2_1"/>
  <p:tag name="KSO_WM_UNIT_INDEX" val="1_2_1"/>
  <p:tag name="KSO_WM_UNIT_LAYERLEVEL" val="1_1_1"/>
  <p:tag name="KSO_WM_UNIT_NOCLEAR" val="0"/>
  <p:tag name="KSO_WM_UNIT_PRESET_TEXT" val="此处输入正文，文字是您思想的提炼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18"/>
</p:tagLst>
</file>

<file path=ppt/tags/tag239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40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131_3*l_h_i*1_3_1"/>
  <p:tag name="KSO_WM_UNIT_INDEX" val="1_3_1"/>
  <p:tag name="KSO_WM_UNIT_LAYERLEVEL" val="1_1_1"/>
  <p:tag name="KSO_WM_UNIT_SHADOW_SCHEMECOLOR_INDEX" val="16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39"/>
</p:tagLst>
</file>

<file path=ppt/tags/tag241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9131_3*l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2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19131_3*l_h_i*1_3_4"/>
  <p:tag name="KSO_WM_UNIT_INDEX" val="1_3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43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f*1_3_1"/>
  <p:tag name="KSO_WM_UNIT_INDEX" val="1_3_1"/>
  <p:tag name="KSO_WM_UNIT_LAYERLEVEL" val="1_1_1"/>
  <p:tag name="KSO_WM_UNIT_NOCLEAR" val="0"/>
  <p:tag name="KSO_WM_UNIT_PRESET_TEXT" val="此处输入正文，文字是您思想的提炼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18"/>
</p:tagLst>
</file>

<file path=ppt/tags/tag244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45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19131_3*l_h_i*1_4_1"/>
  <p:tag name="KSO_WM_UNIT_INDEX" val="1_4_1"/>
  <p:tag name="KSO_WM_UNIT_LAYERLEVEL" val="1_1_1"/>
  <p:tag name="KSO_WM_UNIT_SHADOW_SCHEMECOLOR_INDEX" val="16"/>
  <p:tag name="KSO_WM_UNIT_SHADOW_SCHEMECOLOR_INDEX_BRIGHTNESS" val="-0.5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39"/>
</p:tagLst>
</file>

<file path=ppt/tags/tag246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9131_3*l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247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19131_3*l_h_i*1_4_4"/>
  <p:tag name="KSO_WM_UNIT_INDEX" val="1_4_4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48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f*1_4_1"/>
  <p:tag name="KSO_WM_UNIT_INDEX" val="1_4_1"/>
  <p:tag name="KSO_WM_UNIT_LAYERLEVEL" val="1_1_1"/>
  <p:tag name="KSO_WM_UNIT_NOCLEAR" val="0"/>
  <p:tag name="KSO_WM_UNIT_PRESET_TEXT" val="此处输入正文，文字是您思想的提炼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18"/>
</p:tagLst>
</file>

<file path=ppt/tags/tag249.xml><?xml version="1.0" encoding="utf-8"?>
<p:tagLst xmlns:p="http://schemas.openxmlformats.org/presentationml/2006/main">
  <p:tag name="KSO_WM_ASSEMBLE_CHIP_INDEX" val="de33b17c2e924c5ca0391568939d1dc0"/>
  <p:tag name="KSO_WM_BEAUTIFY_FLAG" val="#wm#"/>
  <p:tag name="KSO_WM_CHIP_GROUPID" val="60b9e879d573a1aeab43c0f4"/>
  <p:tag name="KSO_WM_CHIP_XID" val="60b9e879d573a1aeab43c0f5"/>
  <p:tag name="KSO_WM_DIAGRAM_GROUP_CODE" val="l1-1"/>
  <p:tag name="KSO_WM_TAG_VERSION" val="1.0"/>
  <p:tag name="KSO_WM_TEMPLATE_CATEGORY" val="diagram"/>
  <p:tag name="KSO_WM_TEMPLATE_INDEX" val="20219131"/>
  <p:tag name="KSO_WM_UNIT_COMPATIBLE" val="0"/>
  <p:tag name="KSO_WM_UNIT_DIAGRAM_ISNUMVISUAL" val="0"/>
  <p:tag name="KSO_WM_UNIT_DIAGRAM_ISREFERUNIT" val="0"/>
  <p:tag name="KSO_WM_UNIT_HIGHLIGHT" val="0"/>
  <p:tag name="KSO_WM_UNIT_ID" val="diagram20219131_3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"/>
</p:tagLst>
</file>

<file path=ppt/tags/tag25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2&quot;,&quot;maxSize&quot;:{&quot;size1&quot;:22.2},&quot;minSize&quot;:{&quot;size1&quot;:13.5},&quot;normalSize&quot;:{&quot;size1&quot;:13.5},&quot;subLayout&quot;:[{&quot;id&quot;:&quot;2023-09-25T15:37:02&quot;,&quot;margin&quot;:{&quot;bottom&quot;:0.025999998673796654,&quot;left&quot;:2.117000102996826,&quot;right&quot;:1.2699999809265137,&quot;top&quot;:0.4230000376701355},&quot;type&quot;:0},{&quot;id&quot;:&quot;2023-09-25T15:37:02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7*e*1"/>
  <p:tag name="KSO_WM_UNIT_INDEX" val="1"/>
  <p:tag name="KSO_WM_UNIT_LAYERLEVEL" val="1"/>
  <p:tag name="KSO_WM_UNIT_NOCLEAR" val="0"/>
  <p:tag name="KSO_WM_UNIT_PRESET_TEXT" val="01."/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SLIDE_CONTENT_AREA" val="{&quot;left&quot;:&quot;52.85&quot;,&quot;top&quot;:&quot;118.3&quot;,&quot;width&quot;:&quot;442.8&quot;,&quot;height&quot;:&quot;282.55&quot;}"/>
  <p:tag name="KSO_WM_SLIDE_ID" val="custom2023088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84"/>
  <p:tag name="KSO_WM_TEMPLATE_MASTER_TYPE" val="1"/>
  <p:tag name="KSO_WM_TEMPLATE_SUBCATEGORY" val="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28775_5*l_h_i*1_1_1"/>
  <p:tag name="KSO_WM_UNIT_INDEX" val="1_1_1"/>
  <p:tag name="KSO_WM_UNIT_LAYERLEVEL" val="1_1_1"/>
  <p:tag name="KSO_WM_UNIT_SHADOW_SCHEMECOLOR_INDEX" val="9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5_5*l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HIGHLIGHT" val="0"/>
  <p:tag name="KSO_WM_UNIT_ID" val="diagram20228775_5*l_h_f*1_1_1"/>
  <p:tag name="KSO_WM_UNIT_INDEX" val="1_1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28775_5*l_h_i*1_1_2"/>
  <p:tag name="KSO_WM_UNIT_INDEX" val="1_1_2"/>
  <p:tag name="KSO_WM_UNIT_LAYERLEVEL" val="1_1_1"/>
  <p:tag name="KSO_WM_UNIT_SHADOW_SCHEMECOLOR_INDEX" val="9"/>
  <p:tag name="KSO_WM_UNIT_SHADOW_SCHEMECOLOR_INDEX_BRIGHTNESS" val="-0.25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28775_5*l_h_i*1_2_1"/>
  <p:tag name="KSO_WM_UNIT_INDEX" val="1_2_1"/>
  <p:tag name="KSO_WM_UNIT_LAYERLEVEL" val="1_1_1"/>
  <p:tag name="KSO_WM_UNIT_SHADOW_SCHEMECOLOR_INDEX" val="7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5_5*l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HIGHLIGHT" val="0"/>
  <p:tag name="KSO_WM_UNIT_ID" val="diagram20228775_5*l_h_f*1_2_1"/>
  <p:tag name="KSO_WM_UNIT_INDEX" val="1_2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28775_5*l_h_i*1_2_2"/>
  <p:tag name="KSO_WM_UNIT_INDEX" val="1_2_2"/>
  <p:tag name="KSO_WM_UNIT_LAYERLEVEL" val="1_1_1"/>
  <p:tag name="KSO_WM_UNIT_SHADOW_SCHEMECOLOR_INDEX" val="7"/>
  <p:tag name="KSO_WM_UNIT_SHADOW_SCHEMECOLOR_INDEX_BRIGHTNESS" val="0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5_5*l_h_i*1_3_1"/>
  <p:tag name="KSO_WM_UNIT_INDEX" val="1_3_1"/>
  <p:tag name="KSO_WM_UNIT_LAYERLEVEL" val="1_1_1"/>
  <p:tag name="KSO_WM_UNIT_SHADOW_SCHEMECOLOR_INDEX" val="5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5_5*l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HIGHLIGHT" val="0"/>
  <p:tag name="KSO_WM_UNIT_ID" val="diagram20228775_5*l_h_f*1_3_1"/>
  <p:tag name="KSO_WM_UNIT_INDEX" val="1_3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28775_5*l_h_i*1_3_2"/>
  <p:tag name="KSO_WM_UNIT_INDEX" val="1_3_2"/>
  <p:tag name="KSO_WM_UNIT_LAYERLEVEL" val="1_1_1"/>
  <p:tag name="KSO_WM_UNIT_SHADOW_SCHEMECOLOR_INDEX" val="5"/>
  <p:tag name="KSO_WM_UNIT_SHADOW_SCHEMECOLOR_INDEX_BRIGHTNESS" val="0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28775_5*l_h_i*1_4_1"/>
  <p:tag name="KSO_WM_UNIT_INDEX" val="1_4_1"/>
  <p:tag name="KSO_WM_UNIT_LAYERLEVEL" val="1_1_1"/>
  <p:tag name="KSO_WM_UNIT_SHADOW_SCHEMECOLOR_INDEX" val="10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5_5*l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HIGHLIGHT" val="0"/>
  <p:tag name="KSO_WM_UNIT_ID" val="diagram20228775_5*l_h_f*1_4_1"/>
  <p:tag name="KSO_WM_UNIT_INDEX" val="1_4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28775_5*l_h_i*1_4_2"/>
  <p:tag name="KSO_WM_UNIT_INDEX" val="1_4_2"/>
  <p:tag name="KSO_WM_UNIT_LAYERLEVEL" val="1_1_1"/>
  <p:tag name="KSO_WM_UNIT_SHADOW_SCHEMECOLOR_INDEX" val="10"/>
  <p:tag name="KSO_WM_UNIT_SHADOW_SCHEMECOLOR_INDEX_BRIGHTNESS" val="0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28775_5*l_h_i*1_5_1"/>
  <p:tag name="KSO_WM_UNIT_INDEX" val="1_5_1"/>
  <p:tag name="KSO_WM_UNIT_LAYERLEVEL" val="1_1_1"/>
  <p:tag name="KSO_WM_UNIT_SHADOW_SCHEMECOLOR_INDEX" val="6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5_5*l_h_i*1_5_3"/>
  <p:tag name="KSO_WM_UNIT_INDEX" val="1_5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HIGHLIGHT" val="0"/>
  <p:tag name="KSO_WM_UNIT_ID" val="diagram20228775_5*l_h_f*1_5_1"/>
  <p:tag name="KSO_WM_UNIT_INDEX" val="1_5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28775_5*l_h_i*1_5_2"/>
  <p:tag name="KSO_WM_UNIT_INDEX" val="1_5_2"/>
  <p:tag name="KSO_WM_UNIT_LAYERLEVEL" val="1_1_1"/>
  <p:tag name="KSO_WM_UNIT_SHADOW_SCHEMECOLOR_INDEX" val="6"/>
  <p:tag name="KSO_WM_UNIT_SHADOW_SCHEMECOLOR_INDEX_BRIGHTNESS" val="0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28775_5*l_h_i*1_6_1"/>
  <p:tag name="KSO_WM_UNIT_INDEX" val="1_6_1"/>
  <p:tag name="KSO_WM_UNIT_LAYERLEVEL" val="1_1_1"/>
  <p:tag name="KSO_WM_UNIT_SHADOW_SCHEMECOLOR_INDEX" val="8"/>
  <p:tag name="KSO_WM_UNIT_SHADOW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28775_5*l_h_i*1_6_3"/>
  <p:tag name="KSO_WM_UNIT_INDEX" val="1_6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HIGHLIGHT" val="0"/>
  <p:tag name="KSO_WM_UNIT_ID" val="diagram20228775_5*l_h_f*1_6_1"/>
  <p:tag name="KSO_WM_UNIT_INDEX" val="1_6_1"/>
  <p:tag name="KSO_WM_UNIT_LAYERLEVEL" val="1_1_1"/>
  <p:tag name="KSO_WM_UNIT_NOCLEAR" val="0"/>
  <p:tag name="KSO_WM_UNIT_PRESET_TEXT" val="点击此处添加正文，文字是您思想的提炼，为了演示发布的良好效果，请言简意赅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l_h_f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775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28775_5*l_h_i*1_6_2"/>
  <p:tag name="KSO_WM_UNIT_INDEX" val="1_6_2"/>
  <p:tag name="KSO_WM_UNIT_LAYERLEVEL" val="1_1_1"/>
  <p:tag name="KSO_WM_UNIT_SHADOW_SCHEMECOLOR_INDEX" val="8"/>
  <p:tag name="KSO_WM_UNIT_SHADOW_SCHEMECOLOR_INDEX_BRIGHTNESS" val="0"/>
  <p:tag name="KSO_WM_UNIT_SUBTYPE" val="d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3&quot;,&quot;maxSize&quot;:{&quot;size1&quot;:22.2},&quot;minSize&quot;:{&quot;size1&quot;:13.5},&quot;normalSize&quot;:{&quot;size1&quot;:13.5},&quot;subLayout&quot;:[{&quot;id&quot;:&quot;2023-09-25T15:37:03&quot;,&quot;margin&quot;:{&quot;bottom&quot;:0.025999998673796654,&quot;left&quot;:2.117000102996826,&quot;right&quot;:1.2699999809265137,&quot;top&quot;:0.4230000376701355},&quot;type&quot;:0},{&quot;id&quot;:&quot;2023-09-25T15:37:0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283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i*1_1"/>
  <p:tag name="KSO_WM_UNIT_INDEX" val="1_1"/>
  <p:tag name="KSO_WM_UNIT_LAYERLEVEL" val="1_1"/>
  <p:tag name="KSO_WM_UNIT_LINE_FILL_TYPE" val="2"/>
  <p:tag name="KSO_WM_UNIT_LINE_FORE_SCHEMECOLOR_INDEX" val="5"/>
  <p:tag name="KSO_WM_UNIT_LINE_FORE_SCHEMECOLOR_INDEX_BRIGHTNESS" val="0.4"/>
  <p:tag name="KSO_WM_UNIT_TEXT_FILL_FORE_SCHEMECOLOR_INDEX" val="13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GROUP_CODE" val="m1-3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i*1"/>
  <p:tag name="KSO_WM_UNIT_INDEX" val="1"/>
  <p:tag name="KSO_WM_UNIT_LAYERLEVEL" val="1"/>
  <p:tag name="KSO_WM_UNIT_TYPE" val="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i*1_14"/>
  <p:tag name="KSO_WM_UNIT_INDEX" val="1_14"/>
  <p:tag name="KSO_WM_UNIT_LAYERLEVEL" val="1_1"/>
  <p:tag name="KSO_WM_UNIT_LINE_FILL_TYPE" val="2"/>
  <p:tag name="KSO_WM_UNIT_LINE_FORE_SCHEMECOLOR_INDEX" val="5"/>
  <p:tag name="KSO_WM_UNIT_LINE_FORE_SCHEMECOLOR_INDEX_BRIGHTNESS" val="0.4"/>
  <p:tag name="KSO_WM_UNIT_TEXT_FILL_FORE_SCHEMECOLOR_INDEX" val="13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2"/>
  <p:tag name="KSO_WM_UNIT_INDEX" val="1_2"/>
  <p:tag name="KSO_WM_UNIT_LAYERLEVEL" val="1_1"/>
  <p:tag name="KSO_WM_UNIT_LINE_FILL_TYPE" val="2"/>
  <p:tag name="KSO_WM_UNIT_LINE_FORE_SCHEMECOLOR_INDEX" val="5"/>
  <p:tag name="KSO_WM_UNIT_LINE_FORE_SCHEMECOLOR_INDEX_BRIGHTNESS" val="0.8"/>
  <p:tag name="KSO_WM_UNIT_TEXT_FILL_FORE_SCHEMECOLOR_INDEX" val="14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3"/>
  <p:tag name="KSO_WM_UNIT_INDEX" val="1_3"/>
  <p:tag name="KSO_WM_UNIT_LAYERLEVEL" val="1_1"/>
  <p:tag name="KSO_WM_UNIT_TYPE" val="m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h_f*1_1_1"/>
  <p:tag name="KSO_WM_UNIT_INDEX" val="1_1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30"/>
</p:tagLst>
</file>

<file path=ppt/tags/tag293.xml><?xml version="1.0" encoding="utf-8"?>
<p:tagLst xmlns:p="http://schemas.openxmlformats.org/presentationml/2006/main">
  <p:tag name="KSO_WM_BEAUTIFY_FLAG" val="#wm#"/>
  <p:tag name="KSO_WM_DIAGRAM_GROUP_CODE" val="m1-3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i*2"/>
  <p:tag name="KSO_WM_UNIT_INDEX" val="2"/>
  <p:tag name="KSO_WM_UNIT_LAYERLEVEL" val="1"/>
  <p:tag name="KSO_WM_UNIT_TYPE" val="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i*1_4"/>
  <p:tag name="KSO_WM_UNIT_INDEX" val="1_4"/>
  <p:tag name="KSO_WM_UNIT_LAYERLEVEL" val="1_1"/>
  <p:tag name="KSO_WM_UNIT_LINE_FILL_TYPE" val="2"/>
  <p:tag name="KSO_WM_UNIT_LINE_FORE_SCHEMECOLOR_INDEX" val="5"/>
  <p:tag name="KSO_WM_UNIT_LINE_FORE_SCHEMECOLOR_INDEX_BRIGHTNESS" val="0.4"/>
  <p:tag name="KSO_WM_UNIT_TEXT_FILL_FORE_SCHEMECOLOR_INDEX" val="13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5"/>
  <p:tag name="KSO_WM_UNIT_INDEX" val="1_5"/>
  <p:tag name="KSO_WM_UNIT_LAYERLEVEL" val="1_1"/>
  <p:tag name="KSO_WM_UNIT_TYPE" val="m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6"/>
  <p:tag name="KSO_WM_UNIT_INDEX" val="1_6"/>
  <p:tag name="KSO_WM_UNIT_LAYERLEVEL" val="1_1"/>
  <p:tag name="KSO_WM_UNIT_LINE_FILL_TYPE" val="2"/>
  <p:tag name="KSO_WM_UNIT_LINE_FORE_SCHEMECOLOR_INDEX" val="5"/>
  <p:tag name="KSO_WM_UNIT_LINE_FORE_SCHEMECOLOR_INDEX_BRIGHTNESS" val="0.8"/>
  <p:tag name="KSO_WM_UNIT_TEXT_FILL_FORE_SCHEMECOLOR_INDEX" val="14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h_f*1_2_1"/>
  <p:tag name="KSO_WM_UNIT_INDEX" val="1_2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30"/>
</p:tagLst>
</file>

<file path=ppt/tags/tag298.xml><?xml version="1.0" encoding="utf-8"?>
<p:tagLst xmlns:p="http://schemas.openxmlformats.org/presentationml/2006/main">
  <p:tag name="KSO_WM_BEAUTIFY_FLAG" val="#wm#"/>
  <p:tag name="KSO_WM_DIAGRAM_GROUP_CODE" val="m1-3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i*3"/>
  <p:tag name="KSO_WM_UNIT_INDEX" val="3"/>
  <p:tag name="KSO_WM_UNIT_LAYERLEVEL" val="1"/>
  <p:tag name="KSO_WM_UNIT_TYPE" val="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i*1_7"/>
  <p:tag name="KSO_WM_UNIT_INDEX" val="1_7"/>
  <p:tag name="KSO_WM_UNIT_LAYERLEVEL" val="1_1"/>
  <p:tag name="KSO_WM_UNIT_LINE_FILL_TYPE" val="2"/>
  <p:tag name="KSO_WM_UNIT_LINE_FORE_SCHEMECOLOR_INDEX" val="5"/>
  <p:tag name="KSO_WM_UNIT_LINE_FORE_SCHEMECOLOR_INDEX_BRIGHTNESS" val="0.4"/>
  <p:tag name="KSO_WM_UNIT_TEXT_FILL_FORE_SCHEMECOLOR_INDEX" val="13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8"/>
  <p:tag name="KSO_WM_UNIT_INDEX" val="1_8"/>
  <p:tag name="KSO_WM_UNIT_LAYERLEVEL" val="1_1"/>
  <p:tag name="KSO_WM_UNIT_TYPE" val="m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9"/>
  <p:tag name="KSO_WM_UNIT_INDEX" val="1_9"/>
  <p:tag name="KSO_WM_UNIT_LAYERLEVEL" val="1_1"/>
  <p:tag name="KSO_WM_UNIT_LINE_FILL_TYPE" val="2"/>
  <p:tag name="KSO_WM_UNIT_LINE_FORE_SCHEMECOLOR_INDEX" val="5"/>
  <p:tag name="KSO_WM_UNIT_LINE_FORE_SCHEMECOLOR_INDEX_BRIGHTNESS" val="0.8"/>
  <p:tag name="KSO_WM_UNIT_TEXT_FILL_FORE_SCHEMECOLOR_INDEX" val="14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h_f*1_3_1"/>
  <p:tag name="KSO_WM_UNIT_INDEX" val="1_3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30"/>
</p:tagLst>
</file>

<file path=ppt/tags/tag303.xml><?xml version="1.0" encoding="utf-8"?>
<p:tagLst xmlns:p="http://schemas.openxmlformats.org/presentationml/2006/main">
  <p:tag name="KSO_WM_BEAUTIFY_FLAG" val="#wm#"/>
  <p:tag name="KSO_WM_DIAGRAM_GROUP_CODE" val="m1-3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i*4"/>
  <p:tag name="KSO_WM_UNIT_INDEX" val="4"/>
  <p:tag name="KSO_WM_UNIT_LAYERLEVEL" val="1"/>
  <p:tag name="KSO_WM_UNIT_TYPE" val="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i*1_15"/>
  <p:tag name="KSO_WM_UNIT_INDEX" val="1_15"/>
  <p:tag name="KSO_WM_UNIT_LAYERLEVEL" val="1_1"/>
  <p:tag name="KSO_WM_UNIT_LINE_FILL_TYPE" val="2"/>
  <p:tag name="KSO_WM_UNIT_LINE_FORE_SCHEMECOLOR_INDEX" val="5"/>
  <p:tag name="KSO_WM_UNIT_LINE_FORE_SCHEMECOLOR_INDEX_BRIGHTNESS" val="0.4"/>
  <p:tag name="KSO_WM_UNIT_TEXT_FILL_FORE_SCHEMECOLOR_INDEX" val="13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10"/>
  <p:tag name="KSO_WM_UNIT_INDEX" val="1_10"/>
  <p:tag name="KSO_WM_UNIT_LAYERLEVEL" val="1_1"/>
  <p:tag name="KSO_WM_UNIT_LINE_FILL_TYPE" val="2"/>
  <p:tag name="KSO_WM_UNIT_LINE_FORE_SCHEMECOLOR_INDEX" val="5"/>
  <p:tag name="KSO_WM_UNIT_LINE_FORE_SCHEMECOLOR_INDEX_BRIGHTNESS" val="0.8"/>
  <p:tag name="KSO_WM_UNIT_TEXT_FILL_FORE_SCHEMECOLOR_INDEX" val="14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11"/>
  <p:tag name="KSO_WM_UNIT_INDEX" val="1_11"/>
  <p:tag name="KSO_WM_UNIT_LAYERLEVEL" val="1_1"/>
  <p:tag name="KSO_WM_UNIT_TYPE" val="m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h_f*1_4_1"/>
  <p:tag name="KSO_WM_UNIT_INDEX" val="1_4_1"/>
  <p:tag name="KSO_WM_UNIT_LAYERLEVEL" val="1_1_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m_h_f"/>
  <p:tag name="KSO_WM_UNIT_USESOURCEFORMAT_APPLY" val="0"/>
  <p:tag name="KSO_WM_UNIT_VALUE" val="30"/>
</p:tagLst>
</file>

<file path=ppt/tags/tag30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0701_3*m_i*1_12"/>
  <p:tag name="KSO_WM_UNIT_INDEX" val="1_12"/>
  <p:tag name="KSO_WM_UNIT_LAYERLEVEL" val="1_1"/>
  <p:tag name="KSO_WM_UNIT_TYPE" val="m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10701"/>
  <p:tag name="KSO_WM_UNIT_COMPATIBLE" val="0"/>
  <p:tag name="KSO_WM_UNIT_DIAGRAM_ISNUMVISUAL" val="0"/>
  <p:tag name="KSO_WM_UNIT_DIAGRAM_ISREFERUNIT" val="0"/>
  <p:tag name="KSO_WM_UNIT_HIGHLIGHT" val="0"/>
  <p:tag name="KSO_WM_UNIT_ID" val="diagram20210701_3*m_i*1_13"/>
  <p:tag name="KSO_WM_UNIT_INDEX" val="1_13"/>
  <p:tag name="KSO_WM_UNIT_LAYERLEVEL" val="1_1"/>
  <p:tag name="KSO_WM_UNIT_LINE_FILL_TYPE" val="2"/>
  <p:tag name="KSO_WM_UNIT_LINE_FORE_SCHEMECOLOR_INDEX" val="5"/>
  <p:tag name="KSO_WM_UNIT_LINE_FORE_SCHEMECOLOR_INDEX_BRIGHTNESS" val="0.4"/>
  <p:tag name="KSO_WM_UNIT_TEXT_FILL_FORE_SCHEMECOLOR_INDEX" val="13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1&quot;,&quot;maxSize&quot;:{&quot;size1&quot;:22.2},&quot;minSize&quot;:{&quot;size1&quot;:13.5},&quot;normalSize&quot;:{&quot;size1&quot;:13.5},&quot;subLayout&quot;:[{&quot;id&quot;:&quot;2023-09-25T15:37:01&quot;,&quot;margin&quot;:{&quot;bottom&quot;:0.025999998673796654,&quot;left&quot;:2.117000102996826,&quot;right&quot;:1.2699999809265137,&quot;top&quot;:0.4230000376701355},&quot;type&quot;:0},{&quot;id&quot;:&quot;2023-09-25T15:37:01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31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15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1_1"/>
  <p:tag name="KSO_WM_UNIT_INDEX" val="1_1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16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17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2_1"/>
  <p:tag name="KSO_WM_UNIT_INDEX" val="1_2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18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19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3_1"/>
  <p:tag name="KSO_WM_UNIT_INDEX" val="1_3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20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21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4_1"/>
  <p:tag name="KSO_WM_UNIT_INDEX" val="1_4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22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23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5_1"/>
  <p:tag name="KSO_WM_UNIT_INDEX" val="1_5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24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25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6_1"/>
  <p:tag name="KSO_WM_UNIT_INDEX" val="1_6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26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27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7_1"/>
  <p:tag name="KSO_WM_UNIT_INDEX" val="1_7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28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7_1"/>
  <p:tag name="KSO_WM_UNIT_INDEX" val="1_7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29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8_1"/>
  <p:tag name="KSO_WM_UNIT_INDEX" val="1_8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30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8_1"/>
  <p:tag name="KSO_WM_UNIT_INDEX" val="1_8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31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9_1"/>
  <p:tag name="KSO_WM_UNIT_INDEX" val="1_9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32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9_1"/>
  <p:tag name="KSO_WM_UNIT_INDEX" val="1_9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33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HIGHLIGHT" val="0"/>
  <p:tag name="KSO_WM_UNIT_ID" val="diagram20219127_9*l_h_f*1_10_1"/>
  <p:tag name="KSO_WM_UNIT_INDEX" val="1_10_1"/>
  <p:tag name="KSO_WM_UNIT_LAYERLEVEL" val="1_1_1"/>
  <p:tag name="KSO_WM_UNIT_NOCLEAR" val="0"/>
  <p:tag name="KSO_WM_UNIT_PRESET_TEXT" val="单击此处输入正文，文字是您思想的提炼。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30"/>
</p:tagLst>
</file>

<file path=ppt/tags/tag334.xml><?xml version="1.0" encoding="utf-8"?>
<p:tagLst xmlns:p="http://schemas.openxmlformats.org/presentationml/2006/main">
  <p:tag name="KSO_WM_ASSEMBLE_CHIP_INDEX" val="f2d7a2cab65d4802be467c778f8c54a8"/>
  <p:tag name="KSO_WM_BEAUTIFY_FLAG" val="#wm#"/>
  <p:tag name="KSO_WM_CHIP_GROUPID" val="60b9e660d573a1aeab43c0c7"/>
  <p:tag name="KSO_WM_CHIP_XID" val="60b9e660d573a1aeab43c0c8"/>
  <p:tag name="KSO_WM_DIAGRAM_GROUP_CODE" val="l1-1"/>
  <p:tag name="KSO_WM_TAG_VERSION" val="1.0"/>
  <p:tag name="KSO_WM_TEMPLATE_CATEGORY" val="diagram"/>
  <p:tag name="KSO_WM_TEMPLATE_INDEX" val="20219127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9127_9*l_h_i*1_10_1"/>
  <p:tag name="KSO_WM_UNIT_INDEX" val="1_10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0"/>
</p:tagLst>
</file>

<file path=ppt/tags/tag335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10&quot;,&quot;maxSize&quot;:{&quot;size1&quot;:22.2},&quot;minSize&quot;:{&quot;size1&quot;:13.5},&quot;normalSize&quot;:{&quot;size1&quot;:13.5},&quot;subLayout&quot;:[{&quot;id&quot;:&quot;2023-09-25T15:37:10&quot;,&quot;margin&quot;:{&quot;bottom&quot;:0.025999998673796654,&quot;left&quot;:2.117000102996826,&quot;right&quot;:1.2699999809265137,&quot;top&quot;:0.4230000376701355},&quot;type&quot;:0},{&quot;id&quot;:&quot;2023-09-25T15:37:10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10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8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84_7*e*1"/>
  <p:tag name="KSO_WM_UNIT_INDEX" val="1"/>
  <p:tag name="KSO_WM_UNIT_LAYERLEVEL" val="1"/>
  <p:tag name="KSO_WM_UNIT_NOCLEAR" val="0"/>
  <p:tag name="KSO_WM_UNIT_PRESET_TEXT" val="01."/>
  <p:tag name="KSO_WM_UNIT_TEXT_FILL_FORE_SCHEMECOLOR_INDEX_1" val="5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6"/>
  <p:tag name="KSO_WM_UNIT_TEXT_FILL_FORE_SCHEMECOLOR_INDEX_2_BRIGHTNESS" val="0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e"/>
  <p:tag name="KSO_WM_UNIT_VALUE" val="6"/>
</p:tagLst>
</file>

<file path=ppt/tags/tag338.xml><?xml version="1.0" encoding="utf-8"?>
<p:tagLst xmlns:p="http://schemas.openxmlformats.org/presentationml/2006/main">
  <p:tag name="KSO_WM_BEAUTIFY_FLAG" val="#wm#"/>
  <p:tag name="KSO_WM_SLIDE_CONTENT_AREA" val="{&quot;left&quot;:&quot;52.85&quot;,&quot;top&quot;:&quot;118.3&quot;,&quot;width&quot;:&quot;442.8&quot;,&quot;height&quot;:&quot;282.55&quot;}"/>
  <p:tag name="KSO_WM_SLIDE_ID" val="custom2023088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884"/>
  <p:tag name="KSO_WM_TEMPLATE_MASTER_TYPE" val="1"/>
  <p:tag name="KSO_WM_TEMPLATE_SUBCATEGORY" val="0"/>
</p:tagLst>
</file>

<file path=ppt/tags/tag339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i*1_1"/>
  <p:tag name="KSO_WM_UNIT_INDEX" val="1_1"/>
  <p:tag name="KSO_WM_UNIT_LAYERLEVEL" val="1_1"/>
  <p:tag name="KSO_WM_UNIT_LINE_FILL_TYPE" val="2"/>
  <p:tag name="KSO_WM_UNIT_LINE_FORE_SCHEMECOLOR_INDEX" val="14"/>
  <p:tag name="KSO_WM_UNIT_LINE_FORE_SCHEMECOLOR_INDEX_BRIGHTNESS" val="-0.25"/>
  <p:tag name="KSO_WM_UNIT_TYPE" val="m_i"/>
  <p:tag name="KSO_WM_UNIT_USESOURCEFORMAT_APPLY" val="0"/>
</p:tagLst>
</file>

<file path=ppt/tags/tag34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i*1_2"/>
  <p:tag name="KSO_WM_UNIT_INDEX" val="1_2"/>
  <p:tag name="KSO_WM_UNIT_LAYERLEVEL" val="1_1"/>
  <p:tag name="KSO_WM_UNIT_TEXT_FILL_FORE_SCHEMECOLOR_INDEX" val="2"/>
  <p:tag name="KSO_WM_UNIT_TEXT_FILL_FORE_SCHEMECOLOR_INDEX_BRIGHTNESS" val="0"/>
  <p:tag name="KSO_WM_UNIT_TEXT_FILL_TYPE" val="1"/>
  <p:tag name="KSO_WM_UNIT_TYPE" val="m_i"/>
  <p:tag name="KSO_WM_UNIT_USESOURCEFORMAT_APPLY" val="0"/>
</p:tagLst>
</file>

<file path=ppt/tags/tag34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f*1_1_1"/>
  <p:tag name="KSO_WM_UNIT_INDEX" val="1_1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34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f*1_3_1"/>
  <p:tag name="KSO_WM_UNIT_INDEX" val="1_3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34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f*1_5_1"/>
  <p:tag name="KSO_WM_UNIT_INDEX" val="1_5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34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f*1_2_1"/>
  <p:tag name="KSO_WM_UNIT_INDEX" val="1_2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34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f*1_4_1"/>
  <p:tag name="KSO_WM_UNIT_INDEX" val="1_4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35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f*1_6_1"/>
  <p:tag name="KSO_WM_UNIT_INDEX" val="1_6_1"/>
  <p:tag name="KSO_WM_UNIT_LAYERLEVEL" val="1_1_1"/>
  <p:tag name="KSO_WM_UNIT_NOCLEAR" val="0"/>
  <p:tag name="KSO_WM_UNIT_PRESET_TEXT" val="单击此处输入您的正文，请尽量言简意赅的阐述观点。"/>
  <p:tag name="KSO_WM_UNIT_SUBTYPE" val="a"/>
  <p:tag name="KSO_WM_UNIT_TEXT_FILL_FORE_SCHEMECOLOR_INDEX" val="13"/>
  <p:tag name="KSO_WM_UNIT_TEXT_FILL_FORE_SCHEMECOLOR_INDEX_BRIGHTNESS" val="0.15"/>
  <p:tag name="KSO_WM_UNIT_TEXT_FILL_TYPE" val="1"/>
  <p:tag name="KSO_WM_UNIT_TYPE" val="m_h_f"/>
  <p:tag name="KSO_WM_UNIT_USESOURCEFORMAT_APPLY" val="0"/>
</p:tagLst>
</file>

<file path=ppt/tags/tag35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05781_5*m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5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1_2"/>
  <p:tag name="KSO_WM_UNIT_INDEX" val="1_1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m_h_i"/>
  <p:tag name="KSO_WM_UNIT_USESOURCEFORMAT_APPLY" val="0"/>
</p:tagLst>
</file>

<file path=ppt/tags/tag35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1_3"/>
  <p:tag name="KSO_WM_UNIT_INDEX" val="1_1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5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205781_5*m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5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2_2"/>
  <p:tag name="KSO_WM_UNIT_INDEX" val="1_2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YPE" val="m_h_i"/>
  <p:tag name="KSO_WM_UNIT_USESOURCEFORMAT_APPLY" val="0"/>
</p:tagLst>
</file>

<file path=ppt/tags/tag35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2_3"/>
  <p:tag name="KSO_WM_UNIT_INDEX" val="1_2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5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205781_5*m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5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3_2"/>
  <p:tag name="KSO_WM_UNIT_INDEX" val="1_3_2"/>
  <p:tag name="KSO_WM_UNIT_LAYERLEVEL" val="1_1_1"/>
  <p:tag name="KSO_WM_UNIT_LINE_FILL_TYPE" val="2"/>
  <p:tag name="KSO_WM_UNIT_LINE_FORE_SCHEMECOLOR_INDEX" val="7"/>
  <p:tag name="KSO_WM_UNIT_LINE_FORE_SCHEMECOLOR_INDEX_BRIGHTNESS" val="0"/>
  <p:tag name="KSO_WM_UNIT_TYPE" val="m_h_i"/>
  <p:tag name="KSO_WM_UNIT_USESOURCEFORMAT_APPLY" val="0"/>
</p:tagLst>
</file>

<file path=ppt/tags/tag35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3_3"/>
  <p:tag name="KSO_WM_UNIT_INDEX" val="1_3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205781_5*m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m_h_i"/>
  <p:tag name="KSO_WM_UNIT_USESOURCEFORMAT_APPLY" val="0"/>
</p:tagLst>
</file>

<file path=ppt/tags/tag36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4_3"/>
  <p:tag name="KSO_WM_UNIT_INDEX" val="1_4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9"/>
  <p:tag name="KSO_WM_UNIT_FILL_FORE_SCHEMECOLOR_INDEX_BRIGHTNESS" val="0"/>
  <p:tag name="KSO_WM_UNIT_FILL_TYPE" val="1"/>
  <p:tag name="KSO_WM_UNIT_HIGHLIGHT" val="0"/>
  <p:tag name="KSO_WM_UNIT_ID" val="diagram20205781_5*m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5_2"/>
  <p:tag name="KSO_WM_UNIT_INDEX" val="1_5_2"/>
  <p:tag name="KSO_WM_UNIT_LAYERLEVEL" val="1_1_1"/>
  <p:tag name="KSO_WM_UNIT_LINE_FILL_TYPE" val="2"/>
  <p:tag name="KSO_WM_UNIT_LINE_FORE_SCHEMECOLOR_INDEX" val="9"/>
  <p:tag name="KSO_WM_UNIT_LINE_FORE_SCHEMECOLOR_INDEX_BRIGHTNESS" val="0"/>
  <p:tag name="KSO_WM_UNIT_TYPE" val="m_h_i"/>
  <p:tag name="KSO_WM_UNIT_USESOURCEFORMAT_APPLY" val="0"/>
</p:tagLst>
</file>

<file path=ppt/tags/tag36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5_3"/>
  <p:tag name="KSO_WM_UNIT_INDEX" val="1_5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FILL_FORE_SCHEMECOLOR_INDEX" val="10"/>
  <p:tag name="KSO_WM_UNIT_FILL_FORE_SCHEMECOLOR_INDEX_BRIGHTNESS" val="0"/>
  <p:tag name="KSO_WM_UNIT_FILL_TYPE" val="1"/>
  <p:tag name="KSO_WM_UNIT_HIGHLIGHT" val="0"/>
  <p:tag name="KSO_WM_UNIT_ID" val="diagram20205781_5*m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6_2"/>
  <p:tag name="KSO_WM_UNIT_INDEX" val="1_6_2"/>
  <p:tag name="KSO_WM_UNIT_LAYERLEVEL" val="1_1_1"/>
  <p:tag name="KSO_WM_UNIT_LINE_FILL_TYPE" val="2"/>
  <p:tag name="KSO_WM_UNIT_LINE_FORE_SCHEMECOLOR_INDEX" val="10"/>
  <p:tag name="KSO_WM_UNIT_LINE_FORE_SCHEMECOLOR_INDEX_BRIGHTNESS" val="0"/>
  <p:tag name="KSO_WM_UNIT_TYPE" val="m_h_i"/>
  <p:tag name="KSO_WM_UNIT_USESOURCEFORMAT_APPLY" val="0"/>
</p:tagLst>
</file>

<file path=ppt/tags/tag36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diagram"/>
  <p:tag name="KSO_WM_TEMPLATE_INDEX" val="20205781"/>
  <p:tag name="KSO_WM_UNIT_COMPATIBLE" val="0"/>
  <p:tag name="KSO_WM_UNIT_DIAGRAM_ISNUMVISUAL" val="0"/>
  <p:tag name="KSO_WM_UNIT_DIAGRAM_ISREFERUNIT" val="0"/>
  <p:tag name="KSO_WM_UNIT_HIGHLIGHT" val="0"/>
  <p:tag name="KSO_WM_UNIT_ID" val="diagram20205781_5*m_h_i*1_6_3"/>
  <p:tag name="KSO_WM_UNIT_INDEX" val="1_6_3"/>
  <p:tag name="KSO_WM_UNIT_LAYERLEVEL" val="1_1_1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369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4&quot;,&quot;maxSize&quot;:{&quot;size1&quot;:22.2},&quot;minSize&quot;:{&quot;size1&quot;:13.5},&quot;normalSize&quot;:{&quot;size1&quot;:13.5},&quot;subLayout&quot;:[{&quot;id&quot;:&quot;2023-09-25T15:37:04&quot;,&quot;margin&quot;:{&quot;bottom&quot;:0.025999998673796654,&quot;left&quot;:2.117000102996826,&quot;right&quot;:1.2699999809265137,&quot;top&quot;:0.4230000376701355},&quot;type&quot;:0},{&quot;id&quot;:&quot;2023-09-25T15:37:04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370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</p:tagLst>
</file>

<file path=ppt/tags/tag371.xml><?xml version="1.0" encoding="utf-8"?>
<p:tagLst xmlns:p="http://schemas.openxmlformats.org/presentationml/2006/main">
  <p:tag name="KSO_WM_BEAUTIFY_FLAG" val="#wm#"/>
  <p:tag name="KSO_WM_SLIDE_BACKGROUND_TYPE" val="general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6"/>
  <p:tag name="KSO_WM_UNIT_FILL_FORE_SCHEMECOLOR_INDEX_1_BRIGHTNESS" val="0"/>
  <p:tag name="KSO_WM_UNIT_FILL_FORE_SCHEMECOLOR_INDEX_1_POS" val="0.5"/>
  <p:tag name="KSO_WM_UNIT_FILL_FORE_SCHEMECOLOR_INDEX_1_TRANS" val="0"/>
  <p:tag name="KSO_WM_UNIT_FILL_FORE_SCHEMECOLOR_INDEX_2" val="16"/>
  <p:tag name="KSO_WM_UNIT_FILL_FORE_SCHEMECOLOR_INDEX_2_BRIGHTNESS" val="0"/>
  <p:tag name="KSO_WM_UNIT_FILL_FORE_SCHEMECOLOR_INDEX_2_POS" val="1"/>
  <p:tag name="KSO_WM_UNIT_FILL_FORE_SCHEMECOLOR_INDEX_2_TRANS" val="0.5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2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e98b3a31ebe84ee79486e9f4651df90b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简约上下导航版"/>
  <p:tag name="KSO_WM_UNIT_SM_LIMIT_TYPE" val="2"/>
  <p:tag name="KSO_WM_UNIT_TEXT_FILL_FORE_SCHEMECOLOR_INDEX" val="13"/>
  <p:tag name="KSO_WM_UNIT_TEXT_FILL_FORE_SCHEMECOLOR_INDEX_BRIGHTNESS" val="0.15"/>
  <p:tag name="KSO_WM_UNIT_TEXT_FILL_TYPE" val="1"/>
  <p:tag name="KSO_WM_UNIT_TYPE" val="a"/>
  <p:tag name="KSO_WM_UNIT_VALUE" val="27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diagram"/>
  <p:tag name="KSO_WM_TEMPLATE_INDEX" val="20220059"/>
  <p:tag name="KSO_WM_UNIT_BLOCK" val="0"/>
  <p:tag name="KSO_WM_UNIT_COMPATIBLE" val="0"/>
  <p:tag name="KSO_WM_UNIT_DEC_AREA_ID" val="676342c3ba794cb88f6857f432bf3175"/>
  <p:tag name="KSO_WM_UNIT_DECORATE_INFO" val="{&quot;ReferentInfo&quot;:{&quot;Id&quot;:&quot;e98b3a31ebe84ee79486e9f4651df90b&quot;,&quot;X&quot;:{&quot;Pos&quot;:0},&quot;Y&quot;:{&quot;Pos&quot;:1}},&quot;DecorateInfoX&quot;:{&quot;Pos&quot;:2,&quot;IsAbs&quot;:true},&quot;DecorateInfoY&quot;:{&quot;Pos&quot;:1,&quot;IsAbs&quot;:true},&quot;DecorateInfoW&quot;:{&quot;IsAbs&quot;:tru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diagram20220059_1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SM_LIMIT_TYPE" val="4"/>
  <p:tag name="KSO_WM_UNIT_TYPE" val="i"/>
</p:tagLst>
</file>

<file path=ppt/tags/tag37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diagram20171211_3*o_h_i*1_4_3"/>
  <p:tag name="KSO_WM_UNIT_INDEX" val="1_4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7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0"/>
  <p:tag name="KSO_WM_UNIT_FILL_TYPE" val="1"/>
  <p:tag name="KSO_WM_UNIT_HIGHLIGHT" val="0"/>
  <p:tag name="KSO_WM_UNIT_ID" val="diagram20171211_3*o_h_i*1_3_3"/>
  <p:tag name="KSO_WM_UNIT_INDEX" val="1_3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7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diagram20171211_3*o_h_i*1_2_3"/>
  <p:tag name="KSO_WM_UNIT_INDEX" val="1_2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7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171211_3*o_h_i*1_1_3"/>
  <p:tag name="KSO_WM_UNIT_INDEX" val="1_1_3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7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4_2"/>
  <p:tag name="KSO_WM_UNIT_INDEX" val="1_4_2"/>
  <p:tag name="KSO_WM_UNIT_LAYERLEVEL" val="1_1_1"/>
  <p:tag name="KSO_WM_UNIT_LINE_FILL_TYPE" val="2"/>
  <p:tag name="KSO_WM_UNIT_LINE_FORE_SCHEMECOLOR_INDEX" val="14"/>
  <p:tag name="KSO_WM_UNIT_LINE_FORE_SCHEMECOLOR_INDEX_BRIGHTNESS" val="-0.5"/>
  <p:tag name="KSO_WM_UNIT_TYPE" val="o_h_i"/>
  <p:tag name="KSO_WM_UNIT_USESOURCEFORMAT_APPLY" val="0"/>
</p:tagLst>
</file>

<file path=ppt/tags/tag37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f*1_4_1"/>
  <p:tag name="KSO_WM_UNIT_INDEX" val="1_4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o_h_f"/>
  <p:tag name="KSO_WM_UNIT_USESOURCEFORMAT_APPLY" val="0"/>
  <p:tag name="KSO_WM_UNIT_VALUE" val="54"/>
  <p:tag name="MH" val="20150921115827"/>
  <p:tag name="MH_LIBRARY" val="GRAPHIC"/>
  <p:tag name="MH_ORDER" val="1"/>
  <p:tag name="MH_TYPE" val="Text"/>
</p:tagLst>
</file>

<file path=ppt/tags/tag380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3_2"/>
  <p:tag name="KSO_WM_UNIT_INDEX" val="1_3_2"/>
  <p:tag name="KSO_WM_UNIT_LAYERLEVEL" val="1_1_1"/>
  <p:tag name="KSO_WM_UNIT_LINE_FILL_TYPE" val="2"/>
  <p:tag name="KSO_WM_UNIT_LINE_FORE_SCHEMECOLOR_INDEX" val="14"/>
  <p:tag name="KSO_WM_UNIT_LINE_FORE_SCHEMECOLOR_INDEX_BRIGHTNESS" val="-0.5"/>
  <p:tag name="KSO_WM_UNIT_TYPE" val="o_h_i"/>
  <p:tag name="KSO_WM_UNIT_USESOURCEFORMAT_APPLY" val="0"/>
</p:tagLst>
</file>

<file path=ppt/tags/tag381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f*1_3_1"/>
  <p:tag name="KSO_WM_UNIT_INDEX" val="1_3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o_h_f"/>
  <p:tag name="KSO_WM_UNIT_USESOURCEFORMAT_APPLY" val="0"/>
  <p:tag name="KSO_WM_UNIT_VALUE" val="54"/>
  <p:tag name="MH" val="20150921115827"/>
  <p:tag name="MH_LIBRARY" val="GRAPHIC"/>
  <p:tag name="MH_ORDER" val="1"/>
  <p:tag name="MH_TYPE" val="Text"/>
</p:tagLst>
</file>

<file path=ppt/tags/tag382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2_2"/>
  <p:tag name="KSO_WM_UNIT_INDEX" val="1_2_2"/>
  <p:tag name="KSO_WM_UNIT_LAYERLEVEL" val="1_1_1"/>
  <p:tag name="KSO_WM_UNIT_LINE_FILL_TYPE" val="2"/>
  <p:tag name="KSO_WM_UNIT_LINE_FORE_SCHEMECOLOR_INDEX" val="14"/>
  <p:tag name="KSO_WM_UNIT_LINE_FORE_SCHEMECOLOR_INDEX_BRIGHTNESS" val="-0.5"/>
  <p:tag name="KSO_WM_UNIT_TYPE" val="o_h_i"/>
  <p:tag name="KSO_WM_UNIT_USESOURCEFORMAT_APPLY" val="0"/>
</p:tagLst>
</file>

<file path=ppt/tags/tag383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f*1_2_1"/>
  <p:tag name="KSO_WM_UNIT_INDEX" val="1_2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o_h_f"/>
  <p:tag name="KSO_WM_UNIT_USESOURCEFORMAT_APPLY" val="0"/>
  <p:tag name="KSO_WM_UNIT_VALUE" val="54"/>
  <p:tag name="MH" val="20150921115827"/>
  <p:tag name="MH_LIBRARY" val="GRAPHIC"/>
  <p:tag name="MH_ORDER" val="1"/>
  <p:tag name="MH_TYPE" val="Text"/>
</p:tagLst>
</file>

<file path=ppt/tags/tag384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1_2"/>
  <p:tag name="KSO_WM_UNIT_INDEX" val="1_1_2"/>
  <p:tag name="KSO_WM_UNIT_LAYERLEVEL" val="1_1_1"/>
  <p:tag name="KSO_WM_UNIT_LINE_FILL_TYPE" val="2"/>
  <p:tag name="KSO_WM_UNIT_LINE_FORE_SCHEMECOLOR_INDEX" val="14"/>
  <p:tag name="KSO_WM_UNIT_LINE_FORE_SCHEMECOLOR_INDEX_BRIGHTNESS" val="-0.5"/>
  <p:tag name="KSO_WM_UNIT_TYPE" val="o_h_i"/>
  <p:tag name="KSO_WM_UNIT_USESOURCEFORMAT_APPLY" val="0"/>
</p:tagLst>
</file>

<file path=ppt/tags/tag385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f*1_1_1"/>
  <p:tag name="KSO_WM_UNIT_INDEX" val="1_1_1"/>
  <p:tag name="KSO_WM_UNIT_LAYERLEVEL" val="1_1_1"/>
  <p:tag name="KSO_WM_UNIT_NOCLEAR" val="0"/>
  <p:tag name="KSO_WM_UNIT_PRESET_TEXT" val="单击此处添加文本具体内容，简明扼要的阐述您的观点。"/>
  <p:tag name="KSO_WM_UNIT_SUBTYPE" val="a"/>
  <p:tag name="KSO_WM_UNIT_TEXT_FILL_FORE_SCHEMECOLOR_INDEX" val="13"/>
  <p:tag name="KSO_WM_UNIT_TEXT_FILL_FORE_SCHEMECOLOR_INDEX_BRIGHTNESS" val="0"/>
  <p:tag name="KSO_WM_UNIT_TEXT_FILL_TYPE" val="1"/>
  <p:tag name="KSO_WM_UNIT_TYPE" val="o_h_f"/>
  <p:tag name="KSO_WM_UNIT_USESOURCEFORMAT_APPLY" val="0"/>
  <p:tag name="KSO_WM_UNIT_VALUE" val="54"/>
  <p:tag name="MH" val="20150921115827"/>
  <p:tag name="MH_LIBRARY" val="GRAPHIC"/>
  <p:tag name="MH_ORDER" val="1"/>
  <p:tag name="MH_TYPE" val="Text"/>
</p:tagLst>
</file>

<file path=ppt/tags/tag386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3_1"/>
  <p:tag name="KSO_WM_UNIT_INDEX" val="1_3_1"/>
  <p:tag name="KSO_WM_UNIT_ISCONTENTSTITLE" val="0"/>
  <p:tag name="KSO_WM_UNIT_LAYERLEVEL" val="1_1_1"/>
  <p:tag name="KSO_WM_UNIT_NOCLEAR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87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2_1"/>
  <p:tag name="KSO_WM_UNIT_INDEX" val="1_2_1"/>
  <p:tag name="KSO_WM_UNIT_ISCONTENTSTITLE" val="0"/>
  <p:tag name="KSO_WM_UNIT_LAYERLEVEL" val="1_1_1"/>
  <p:tag name="KSO_WM_UNIT_NOCLEAR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88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1_1"/>
  <p:tag name="KSO_WM_UNIT_INDEX" val="1_1_1"/>
  <p:tag name="KSO_WM_UNIT_ISCONTENTSTITLE" val="0"/>
  <p:tag name="KSO_WM_UNIT_LAYERLEVEL" val="1_1_1"/>
  <p:tag name="KSO_WM_UNIT_NOCLEAR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89.xml><?xml version="1.0" encoding="utf-8"?>
<p:tagLst xmlns:p="http://schemas.openxmlformats.org/presentationml/2006/main">
  <p:tag name="KSO_WM_BEAUTIFY_FLAG" val="#wm#"/>
  <p:tag name="KSO_WM_DIAGRAM_GROUP_CODE" val="o1-1"/>
  <p:tag name="KSO_WM_TAG_VERSION" val="1.0"/>
  <p:tag name="KSO_WM_TEMPLATE_CATEGORY" val="diagram"/>
  <p:tag name="KSO_WM_TEMPLATE_INDEX" val="20171211"/>
  <p:tag name="KSO_WM_UNIT_COMPATIBLE" val="0"/>
  <p:tag name="KSO_WM_UNIT_DIAGRAM_ISNUMVISUAL" val="0"/>
  <p:tag name="KSO_WM_UNIT_DIAGRAM_ISREFERUNIT" val="0"/>
  <p:tag name="KSO_WM_UNIT_HIGHLIGHT" val="0"/>
  <p:tag name="KSO_WM_UNIT_ID" val="diagram20171211_3*o_h_i*1_4_1"/>
  <p:tag name="KSO_WM_UNIT_INDEX" val="1_4_1"/>
  <p:tag name="KSO_WM_UNIT_ISCONTENTSTITLE" val="0"/>
  <p:tag name="KSO_WM_UNIT_LAYERLEVEL" val="1_1_1"/>
  <p:tag name="KSO_WM_UNIT_NOCLEAR" val="0"/>
  <p:tag name="KSO_WM_UNIT_SUBTYPE" val="d"/>
  <p:tag name="KSO_WM_UNIT_TEXT_FILL_FORE_SCHEMECOLOR_INDEX" val="14"/>
  <p:tag name="KSO_WM_UNIT_TEXT_FILL_FORE_SCHEMECOLOR_INDEX_BRIGHTNESS" val="0"/>
  <p:tag name="KSO_WM_UNIT_TEXT_FILL_TYPE" val="1"/>
  <p:tag name="KSO_WM_UNIT_TYPE" val="o_h_i"/>
  <p:tag name="KSO_WM_UNIT_USESOURCEFORMAT_APPLY" val="0"/>
</p:tagLst>
</file>

<file path=ppt/tags/tag390.xml><?xml version="1.0" encoding="utf-8"?>
<p:tagLst xmlns:p="http://schemas.openxmlformats.org/presentationml/2006/main">
  <p:tag name="KSO_WM_BEAUTIFY_FLAG" val="#wm#"/>
  <p:tag name="KSO_WM_SLIDE_BACKGROUND" val="[&quot;general&quot;]"/>
  <p:tag name="KSO_WM_SLIDE_BACKGROUND_TYPE" val="general"/>
  <p:tag name="KSO_WM_SLIDE_ID" val="diagram20220059_1"/>
  <p:tag name="KSO_WM_SLIDE_INDEX" val="1"/>
  <p:tag name="KSO_WM_SLIDE_ITEM_CNT" val="0"/>
  <p:tag name="KSO_WM_SLIDE_LAYOUT" val="a_d"/>
  <p:tag name="KSO_WM_SLIDE_LAYOUT_CNT" val="1_1"/>
  <p:tag name="KSO_WM_SLIDE_LAYOUT_INFO" val="{&quot;backgroundInfo&quot;:[{&quot;bottom&quot;:0,&quot;bottomAbs&quot;:false,&quot;left&quot;:0,&quot;leftAbs&quot;:false,&quot;right&quot;:0,&quot;rightAbs&quot;:false,&quot;top&quot;:0,&quot;topAbs&quot;:false,&quot;type&quot;:&quot;general&quot;}],&quot;id&quot;:&quot;2023-09-25T15:37:03&quot;,&quot;maxSize&quot;:{&quot;size1&quot;:22.2},&quot;minSize&quot;:{&quot;size1&quot;:13.5},&quot;normalSize&quot;:{&quot;size1&quot;:13.5},&quot;subLayout&quot;:[{&quot;id&quot;:&quot;2023-09-25T15:37:03&quot;,&quot;margin&quot;:{&quot;bottom&quot;:0.025999998673796654,&quot;left&quot;:2.117000102996826,&quot;right&quot;:1.2699999809265137,&quot;top&quot;:0.4230000376701355},&quot;type&quot;:0},{&quot;id&quot;:&quot;2023-09-25T15:37:03&quot;,&quot;margin&quot;:{&quot;bottom&quot;:0.847000002861023,&quot;left&quot;:1.2790000438690186,&quot;right&quot;:1.2609999179840088,&quot;top&quot;:0.3970000147819519},&quot;type&quot;:0}],&quot;type&quot;:0}"/>
  <p:tag name="KSO_WM_SLIDE_LAYOUTTYPE" val="topbottom"/>
  <p:tag name="KSO_WM_SLIDE_POSITION" val="36*12"/>
  <p:tag name="KSO_WM_SLIDE_RATIO" val="1.777778"/>
  <p:tag name="KSO_WM_SLIDE_SIZE" val="888*504"/>
  <p:tag name="KSO_WM_SLIDE_SUBTYPE" val="picTxt"/>
  <p:tag name="KSO_WM_SLIDE_TYPE" val="text"/>
  <p:tag name="KSO_WM_TAG_VERSION" val="1.0"/>
  <p:tag name="KSO_WM_TEMPLATE_CATEGORY" val="custom"/>
  <p:tag name="KSO_WM_TEMPLATE_COLOR_TYPE" val="0"/>
  <p:tag name="KSO_WM_TEMPLATE_INDEX" val="20230884"/>
  <p:tag name="KSO_WM_TEMPLATE_MASTER_TYPE" val="0"/>
  <p:tag name="KSO_WM_TEMPLATE_SUBCATEGORY" val="25"/>
</p:tagLst>
</file>

<file path=ppt/tags/tag3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56">
      <a:dk1>
        <a:srgbClr val="000000"/>
      </a:dk1>
      <a:lt1>
        <a:srgbClr val="FFFFFF"/>
      </a:lt1>
      <a:dk2>
        <a:srgbClr val="A2CFF8"/>
      </a:dk2>
      <a:lt2>
        <a:srgbClr val="D9EDFB"/>
      </a:lt2>
      <a:accent1>
        <a:srgbClr val="446EF3"/>
      </a:accent1>
      <a:accent2>
        <a:srgbClr val="536CF2"/>
      </a:accent2>
      <a:accent3>
        <a:srgbClr val="6269F0"/>
      </a:accent3>
      <a:accent4>
        <a:srgbClr val="7267EF"/>
      </a:accent4>
      <a:accent5>
        <a:srgbClr val="8164ED"/>
      </a:accent5>
      <a:accent6>
        <a:srgbClr val="9062EC"/>
      </a:accent6>
      <a:hlink>
        <a:srgbClr val="06B0E8"/>
      </a:hlink>
      <a:folHlink>
        <a:srgbClr val="B759BC"/>
      </a:folHlink>
    </a:clrScheme>
    <a:fontScheme name="自定义 88">
      <a:majorFont>
        <a:latin typeface="微软雅黑" panose="020b0503020204020204" charset="-122"/>
        <a:ea typeface="微软雅黑"/>
        <a:cs typeface="Arial"/>
      </a:majorFont>
      <a:minorFont>
        <a:latin typeface="微软雅黑" panose="020b0503020204020204" charset="-122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MiSans</vt:lpstr>
      <vt:lpstr>Wingdings</vt:lpstr>
      <vt:lpstr>宋体</vt:lpstr>
      <vt:lpstr>Office Theme</vt:lpstr>
      <vt:lpstr>高危围产儿护理查房</vt:lpstr>
      <vt:lpstr>目录</vt:lpstr>
      <vt:lpstr>病因和发病机制</vt:lpstr>
      <vt:lpstr>PowerPoint Presentation</vt:lpstr>
      <vt:lpstr>PowerPoint Presentation</vt:lpstr>
      <vt:lpstr>PowerPoint Presentation</vt:lpstr>
      <vt:lpstr>临床表现</vt:lpstr>
      <vt:lpstr>PowerPoint Presentation</vt:lpstr>
      <vt:lpstr>PowerPoint Presentation</vt:lpstr>
      <vt:lpstr>PowerPoint Presentation</vt:lpstr>
      <vt:lpstr>辅助检查和处理要点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2024-09-02T07:04:29.955</cp:lastPrinted>
  <dcterms:created xsi:type="dcterms:W3CDTF">2024-09-01T23:04:29Z</dcterms:created>
  <dcterms:modified xsi:type="dcterms:W3CDTF">2024-09-01T23:04:33Z</dcterms:modified>
</cp:coreProperties>
</file>