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32A1204-EA1B-4EF1-BFF6-8919BCCB393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7C2442-56E3-4845-8D91-6F7D7C88D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B97155-2405-4E0B-B2BD-97979C8EA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FF115B-CE11-4A4B-B79C-E28DABDB6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233E50-7BA1-4511-B0CC-F80D1DC7B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FE260F-069F-40B0-A1B2-F89332368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208A22-B0D8-4FC1-BE66-79265ED4A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58002E-C081-46A3-B010-2B0AA707B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C372B3-C0CA-4F4D-BCCC-5B5B95310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19D6E2-28B0-4089-B4DF-3849E0EA8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A3EAC7-7DCD-42DE-9BC9-619255392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47A917-EC7C-4B84-84CE-401924F1F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F33DF68-7F1B-47CB-B8D3-0F0210655C5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A7B23CB-6A8E-43FB-8AD3-A32F69B79A6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334141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班主任的团队合作与领导力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班主任的团队合作与领导力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团队建设与团队文化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领导力的要素与提升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团队危机管理与团队激励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团队绩效评估与改进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班主任的团队合作与领导力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班主任的角色和职责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包括纪律管理、学习辅导等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帮助学生规划学习目标和职业规划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学业指导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与家长保持有效的沟通，协助学生成长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家长沟通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团队合作的重要性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共同合作可以提高成果产出效率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提高工作效率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多方合作促进学生综合素质提升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促进学生全面发展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合作中可以激发团队创新潜力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促进创新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领导力的培养与提升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0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领导力是班主任必备的素质之一，通过不断学习和实践，可以提升自己的领导能力，激励团队成员共同前进。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冲突处理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寻求共识和妥协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尊重他人观点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寻求第三方协助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分工协作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明确分工职责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建立有效协作机制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相互支持和配合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团队凝聚力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举办团队建设活动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共同庆祝成就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团队共同目标激励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团队合作中的挑战与应对策略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建立定期沟通会议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倾听他人意见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明确目标和任务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班主任的团队合作与领导力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班主任作为中坚力量，需要具备团队合作和领导力，在与各方有效沟通合作的过程中，引领团队前进，帮助学生实现成长和发展。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团队建设与团队文化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班主任如何打造团队文化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团队文化对于团队凝聚力和执行力至关重要。班主任可以通过制定明确的目标、价值观和规范来建设团队文化，从而促进团队成员的认同感和归属感。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培养团队合作意识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通过培训、激励机制等方式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激发团队成员的合作意识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培养团队成员的团队意识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加强团队协作能力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促进团队成员之间的合作与沟通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提高团队执行效率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团队建设的有效方式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加强团队凝聚力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团队活动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推动团队目标达成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定期团队会议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提升团队合作能力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团队建设训练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倾听他人意见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不批评他人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理解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体谅他人情绪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理解他人处境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建立良好的团队关系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互信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相互尊重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信任他人能力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团队合作的重要性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团队合作可以促进团队成员之间的信任和协作，提高团队的绩效和执行效率。班主任应该重视团队合作，通过有效的团队建设和文化塑造，引导团队成员形成良好的合作氛围。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2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领导力的要素与提升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阐述领导力的本质及重要性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影响他人实现共同目标的能力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领导力定义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提高团队绩效和创造力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提升沟通能力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有效表达意见和想法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倾听团队成员的反馈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发展情商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管理情绪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建立人际关系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发展自身领导力的途径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学习领导理论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深入了解各种领导风格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学习成功领导者的经验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领导力的展现与实践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不断学习和实践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实践中提升领导力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带领团队实现目标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领导团队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展现领导者的解决能力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https://d.book118.com/705334141013011130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19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班主任的团队合作与领导力</vt:lpstr>
      <vt:lpstr>目录</vt:lpstr>
      <vt:lpstr>第1章 班主任的团队合作与领导力</vt:lpstr>
      <vt:lpstr>班主任的角色和职责</vt:lpstr>
      <vt:lpstr>团队合作的重要性</vt:lpstr>
      <vt:lpstr>领导力的培养与提升</vt:lpstr>
      <vt:lpstr>团队合作中的挑战与应对策略</vt:lpstr>
      <vt:lpstr> </vt:lpstr>
      <vt:lpstr>第2章 团队建设与团队文化</vt:lpstr>
      <vt:lpstr> </vt:lpstr>
      <vt:lpstr>培养团队合作意识</vt:lpstr>
      <vt:lpstr>团队建设的有效方式</vt:lpstr>
      <vt:lpstr>建立良好的团队关系</vt:lpstr>
      <vt:lpstr> </vt:lpstr>
      <vt:lpstr>第三章 领导力的要素与提升</vt:lpstr>
      <vt:lpstr>阐述领导力的本质及重要性</vt:lpstr>
      <vt:lpstr>发展自身领导力的途径</vt:lpstr>
      <vt:lpstr>领导力的展现与实践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2024-09-29T14:40:17.262</cp:lastPrinted>
  <dcterms:created xsi:type="dcterms:W3CDTF">2024-09-29T06:40:17Z</dcterms:created>
  <dcterms:modified xsi:type="dcterms:W3CDTF">2024-09-29T06:40:19Z</dcterms:modified>
</cp:coreProperties>
</file>