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BC4693-3A1B-4803-BBAE-F0890059E8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941EC5-8995-4024-976B-90B5EA3D12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FED0F9-42B2-49FA-8929-0B49BDD792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24D67A-1F53-4EB5-8FA1-4C2D03FADE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0ECDD67-B461-4F2A-820F-3133C97215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610897-C3C1-4735-9DDB-4C5C2EF88F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51BB852-1EB5-4276-88B1-619D3CD811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8B9ACC-2620-4A03-A743-150E4DAD07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711125-CB22-4698-A5A9-4D4959C509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2FCFF5-7E7D-4A32-9AA3-89A33EAF14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272D19-5CF2-4CE2-B640-CE02AA9E8F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5334141023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护理人员应急预案培训课件心脏骤停时的急救操作步骤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心脏骤停概述与原因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急救操作前准备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心肺复苏术（CPR）实施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电除颤与药物治疗应用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复苏后护理与监测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总结回顾与提高应对能力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心脏骤停概述与原因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心脏骤停定义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危害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心脏骤停定义及危害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心脏骤停是指心脏突然停止跳动，无法有效泵血，导致全身器官和组织缺血缺氧的紧急情况。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心脏骤停可导致意识丧失、呼吸停止、大动脉搏动消失等严重症状，若不及时救治，患者可能在数分钟内死亡。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心脏骤停可由多种原因引起，如冠心病、心肌病、心肌炎、心律失常等心脏疾病，以及窒息、中毒、外伤等非心脏因素。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高龄、男性、吸烟、高血压、高血脂、糖尿病等是心脏骤停的常见危险因素。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危险因素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发病原因及危险因素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积极控制危险因素，如戒烟、控制血压和血糖、保持健康生活方式等；及时治疗心脏疾病，避免病情恶化；加强公众教育和宣传，提高急救意识和技能。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心脏骤停是一种突发的紧急情况，及时的急救措施对于挽救患者生命至关重要。通过预防措施的落实，可以降低心脏骤停的发生率，提高患者的生存率和生活质量。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预防措施与重要性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急救操作前准备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00" r="5300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观察患者意识和呼吸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检查大动脉搏动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观察皮肤颜色和温度变化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轻拍患者双肩并大声询问，如无反应且呼吸停止或异常，可判断为心脏骤停。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触摸患者颈动脉或股动脉，如无搏动，则进一步确认心脏骤停。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心脏骤停时，患者皮肤苍白或发绀，温度降低。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识别心脏骤停迹象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呼叫救援及准备设备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拨打急救电话或通知医院内急救团队，告知患者情况和所在位置。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迅速获取自动体外除颤器（AED）、急救箱、氧气等设备，并检查设备是否完好。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将患者转移至安全区域，远离危险源，确保施救者和患者安全。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立即呼叫救援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准备急救设备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确保环境安全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开放气道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人工呼吸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持续观察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保持患者呼吸道通畅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给予两次人工呼吸，每次吹气时间持续1秒以上，使胸廓明显抬起。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在人工呼吸过程中，持续观察患者胸廓起伏和呼吸恢复情况。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采用仰头抬颏法或推举下颌法开放患者气道，清除口腔内分泌物和异物。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心肺复苏术（CPR）实施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胸外按压技巧与方法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找准按压位置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将掌根放在患者胸骨中下1/3交界处，双手重叠，十指相扣，指尖翘起，不接触胸壁。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保持正确姿势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双臂伸直，以髋关节为支点，利用身体重力垂直向下按压。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控制按压深度与频率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成人按压深度5-6cm，频率100-120次/分；儿童按压深度约为胸廓前后径的1/3，频率与成人相同。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清除患者口鼻异物，采用仰头抬颏法或推举下颌法开放气道。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开放气道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42" r="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判断呼吸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0292" r="102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人工呼吸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7542" r="7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通过看、听、感觉判断患者有无自主呼吸。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口对口或口对鼻进行人工呼吸，吹气时捏住患者鼻子，吹气后松开，吹气量以患者胸廓抬起为宜。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人工呼吸操作要点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观察患者反应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调整按压与通气比例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持续进行CPR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考虑使用AED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CPR效果评估及调整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每5个循环（约2分钟）检查一次患者生命体征，如未恢复则继续进行CPR。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单人施救时，按压与通气比例为30:2；双人施救时，按压与通气比例为15:2。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检查患者意识、呼吸、脉搏等生命体征恢复情况。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如有条件，尽快使用自动体外除颤器（AED）进行除颤治疗。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https://d.book118.com/705334141023011101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2024-09-09T09:22:40.368</cp:lastPrinted>
  <dcterms:created xsi:type="dcterms:W3CDTF">2024-09-09T01:22:40Z</dcterms:created>
  <dcterms:modified xsi:type="dcterms:W3CDTF">2024-09-09T01:22:42Z</dcterms:modified>
</cp:coreProperties>
</file>