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svg" ContentType="image/sv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86" r:id="rId2"/>
    <p:sldMasterId id="2147483705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09" r:id="rId22"/>
  </p:sldIdLst>
  <p:sldSz cx="12192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tags" Target="tags/tag427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1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1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1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1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1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10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17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image" Target="../media/image1.jpeg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7.xml" /><Relationship Id="rId3" Type="http://schemas.openxmlformats.org/officeDocument/2006/relationships/tags" Target="../tags/tag8.xml" /><Relationship Id="rId4" Type="http://schemas.openxmlformats.org/officeDocument/2006/relationships/tags" Target="../tags/tag9.xml" /><Relationship Id="rId5" Type="http://schemas.openxmlformats.org/officeDocument/2006/relationships/tags" Target="../tags/tag10.xml" /><Relationship Id="rId6" Type="http://schemas.openxmlformats.org/officeDocument/2006/relationships/tags" Target="../tags/tag11.xml" /><Relationship Id="rId7" Type="http://schemas.openxmlformats.org/officeDocument/2006/relationships/tags" Target="../tags/tag12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image" Target="../media/image1.jpeg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tags" Target="../tags/tag24.xml" /><Relationship Id="rId9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3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39.xml" /><Relationship Id="rId3" Type="http://schemas.openxmlformats.org/officeDocument/2006/relationships/tags" Target="../tags/tag40.xml" /><Relationship Id="rId4" Type="http://schemas.openxmlformats.org/officeDocument/2006/relationships/tags" Target="../tags/tag41.xml" /><Relationship Id="rId5" Type="http://schemas.openxmlformats.org/officeDocument/2006/relationships/tags" Target="../tags/tag42.xml" /><Relationship Id="rId6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tags" Target="../tags/tag48.xml" /><Relationship Id="rId8" Type="http://schemas.openxmlformats.org/officeDocument/2006/relationships/tags" Target="../tags/tag49.xml" /><Relationship Id="rId9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51.xml" /><Relationship Id="rId3" Type="http://schemas.openxmlformats.org/officeDocument/2006/relationships/image" Target="../media/image3.png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tags" Target="../tags/tag55.xml" /><Relationship Id="rId8" Type="http://schemas.openxmlformats.org/officeDocument/2006/relationships/tags" Target="../tags/tag56.xml" /><Relationship Id="rId9" Type="http://schemas.openxmlformats.org/officeDocument/2006/relationships/tags" Target="../tags/tag57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image" Target="../media/image3.png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tags" Target="../tags/tag62.xml" /><Relationship Id="rId7" Type="http://schemas.openxmlformats.org/officeDocument/2006/relationships/tags" Target="../tags/tag63.xml" /><Relationship Id="rId8" Type="http://schemas.openxmlformats.org/officeDocument/2006/relationships/tags" Target="../tags/tag64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5.xml" /><Relationship Id="rId10" Type="http://schemas.openxmlformats.org/officeDocument/2006/relationships/tags" Target="../tags/tag73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1.jpeg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tags" Target="../tags/tag70.xml" /><Relationship Id="rId8" Type="http://schemas.openxmlformats.org/officeDocument/2006/relationships/tags" Target="../tags/tag71.xml" /><Relationship Id="rId9" Type="http://schemas.openxmlformats.org/officeDocument/2006/relationships/tags" Target="../tags/tag7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4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image" Target="../media/image4.png" /><Relationship Id="rId6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8.xml" /><Relationship Id="rId2" Type="http://schemas.openxmlformats.org/officeDocument/2006/relationships/image" Target="../media/image3.png" /><Relationship Id="rId3" Type="http://schemas.openxmlformats.org/officeDocument/2006/relationships/tags" Target="../tags/tag79.xml" /><Relationship Id="rId4" Type="http://schemas.openxmlformats.org/officeDocument/2006/relationships/tags" Target="../tags/tag80.xml" /><Relationship Id="rId5" Type="http://schemas.openxmlformats.org/officeDocument/2006/relationships/tags" Target="../tags/tag81.xml" /><Relationship Id="rId6" Type="http://schemas.openxmlformats.org/officeDocument/2006/relationships/tags" Target="../tags/tag82.xml" /><Relationship Id="rId7" Type="http://schemas.openxmlformats.org/officeDocument/2006/relationships/tags" Target="../tags/tag83.xml" /><Relationship Id="rId8" Type="http://schemas.openxmlformats.org/officeDocument/2006/relationships/tags" Target="../tags/tag84.xml" /><Relationship Id="rId9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5.xml" /><Relationship Id="rId2" Type="http://schemas.openxmlformats.org/officeDocument/2006/relationships/tags" Target="../tags/tag86.xml" /><Relationship Id="rId3" Type="http://schemas.openxmlformats.org/officeDocument/2006/relationships/tags" Target="../tags/tag87.xml" /><Relationship Id="rId4" Type="http://schemas.openxmlformats.org/officeDocument/2006/relationships/tags" Target="../tags/tag88.xml" /><Relationship Id="rId5" Type="http://schemas.openxmlformats.org/officeDocument/2006/relationships/tags" Target="../tags/tag89.xml" /><Relationship Id="rId6" Type="http://schemas.openxmlformats.org/officeDocument/2006/relationships/tags" Target="../tags/tag90.xml" /><Relationship Id="rId7" Type="http://schemas.openxmlformats.org/officeDocument/2006/relationships/tags" Target="../tags/tag91.xml" /><Relationship Id="rId8" Type="http://schemas.openxmlformats.org/officeDocument/2006/relationships/image" Target="../media/image4.png" /><Relationship Id="rId9" Type="http://schemas.openxmlformats.org/officeDocument/2006/relationships/slideMaster" Target="../slideMasters/slideMaster2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2.xml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tags" Target="../tags/tag95.xml" /><Relationship Id="rId5" Type="http://schemas.openxmlformats.org/officeDocument/2006/relationships/tags" Target="../tags/tag96.xml" /><Relationship Id="rId6" Type="http://schemas.openxmlformats.org/officeDocument/2006/relationships/tags" Target="../tags/tag97.xml" /><Relationship Id="rId7" Type="http://schemas.openxmlformats.org/officeDocument/2006/relationships/tags" Target="../tags/tag98.xml" /><Relationship Id="rId8" Type="http://schemas.openxmlformats.org/officeDocument/2006/relationships/image" Target="../media/image4.png" /><Relationship Id="rId9" Type="http://schemas.openxmlformats.org/officeDocument/2006/relationships/slideMaster" Target="../slideMasters/slideMaster2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9.xml" /><Relationship Id="rId2" Type="http://schemas.openxmlformats.org/officeDocument/2006/relationships/tags" Target="../tags/tag100.xml" /><Relationship Id="rId3" Type="http://schemas.openxmlformats.org/officeDocument/2006/relationships/tags" Target="../tags/tag101.xml" /><Relationship Id="rId4" Type="http://schemas.openxmlformats.org/officeDocument/2006/relationships/tags" Target="../tags/tag102.xml" /><Relationship Id="rId5" Type="http://schemas.openxmlformats.org/officeDocument/2006/relationships/tags" Target="../tags/tag103.xml" /><Relationship Id="rId6" Type="http://schemas.openxmlformats.org/officeDocument/2006/relationships/tags" Target="../tags/tag104.xml" /><Relationship Id="rId7" Type="http://schemas.openxmlformats.org/officeDocument/2006/relationships/tags" Target="../tags/tag105.xml" /><Relationship Id="rId8" Type="http://schemas.openxmlformats.org/officeDocument/2006/relationships/image" Target="../media/image4.png" /><Relationship Id="rId9" Type="http://schemas.openxmlformats.org/officeDocument/2006/relationships/slideMaster" Target="../slideMasters/slideMaster2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6.xml" /><Relationship Id="rId10" Type="http://schemas.openxmlformats.org/officeDocument/2006/relationships/image" Target="../media/image4.png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107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5.xml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Relationship Id="rId5" Type="http://schemas.openxmlformats.org/officeDocument/2006/relationships/tags" Target="../tags/tag119.xml" /><Relationship Id="rId6" Type="http://schemas.openxmlformats.org/officeDocument/2006/relationships/tags" Target="../tags/tag120.xml" /><Relationship Id="rId7" Type="http://schemas.openxmlformats.org/officeDocument/2006/relationships/image" Target="../media/image4.png" /><Relationship Id="rId8" Type="http://schemas.openxmlformats.org/officeDocument/2006/relationships/slideMaster" Target="../slideMasters/slideMaster2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png" /><Relationship Id="rId10" Type="http://schemas.openxmlformats.org/officeDocument/2006/relationships/tags" Target="../tags/tag131.xml" /><Relationship Id="rId11" Type="http://schemas.openxmlformats.org/officeDocument/2006/relationships/image" Target="../media/image10.png" /><Relationship Id="rId12" Type="http://schemas.openxmlformats.org/officeDocument/2006/relationships/tags" Target="../tags/tag132.xml" /><Relationship Id="rId13" Type="http://schemas.openxmlformats.org/officeDocument/2006/relationships/image" Target="../media/image11.png" /><Relationship Id="rId14" Type="http://schemas.openxmlformats.org/officeDocument/2006/relationships/tags" Target="../tags/tag133.xml" /><Relationship Id="rId15" Type="http://schemas.openxmlformats.org/officeDocument/2006/relationships/image" Target="../media/image12.png" /><Relationship Id="rId16" Type="http://schemas.openxmlformats.org/officeDocument/2006/relationships/tags" Target="../tags/tag134.xml" /><Relationship Id="rId17" Type="http://schemas.openxmlformats.org/officeDocument/2006/relationships/tags" Target="../tags/tag135.xml" /><Relationship Id="rId18" Type="http://schemas.openxmlformats.org/officeDocument/2006/relationships/tags" Target="../tags/tag136.xml" /><Relationship Id="rId19" Type="http://schemas.openxmlformats.org/officeDocument/2006/relationships/tags" Target="../tags/tag137.xml" /><Relationship Id="rId2" Type="http://schemas.openxmlformats.org/officeDocument/2006/relationships/tags" Target="../tags/tag127.xml" /><Relationship Id="rId20" Type="http://schemas.openxmlformats.org/officeDocument/2006/relationships/tags" Target="../tags/tag138.xml" /><Relationship Id="rId21" Type="http://schemas.openxmlformats.org/officeDocument/2006/relationships/tags" Target="../tags/tag139.xml" /><Relationship Id="rId22" Type="http://schemas.openxmlformats.org/officeDocument/2006/relationships/tags" Target="../tags/tag140.xml" /><Relationship Id="rId23" Type="http://schemas.openxmlformats.org/officeDocument/2006/relationships/tags" Target="../tags/tag141.xml" /><Relationship Id="rId24" Type="http://schemas.openxmlformats.org/officeDocument/2006/relationships/slideMaster" Target="../slideMasters/slideMaster3.xml" /><Relationship Id="rId3" Type="http://schemas.openxmlformats.org/officeDocument/2006/relationships/image" Target="../media/image6.png" /><Relationship Id="rId4" Type="http://schemas.openxmlformats.org/officeDocument/2006/relationships/tags" Target="../tags/tag128.xml" /><Relationship Id="rId5" Type="http://schemas.openxmlformats.org/officeDocument/2006/relationships/image" Target="../media/image7.png" /><Relationship Id="rId6" Type="http://schemas.openxmlformats.org/officeDocument/2006/relationships/tags" Target="../tags/tag129.xml" /><Relationship Id="rId7" Type="http://schemas.openxmlformats.org/officeDocument/2006/relationships/image" Target="../media/image8.png" /><Relationship Id="rId8" Type="http://schemas.openxmlformats.org/officeDocument/2006/relationships/tags" Target="../tags/tag130.xml" /><Relationship Id="rId9" Type="http://schemas.openxmlformats.org/officeDocument/2006/relationships/image" Target="../media/image9.png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2.xml" /><Relationship Id="rId10" Type="http://schemas.openxmlformats.org/officeDocument/2006/relationships/tags" Target="../tags/tag149.xml" /><Relationship Id="rId11" Type="http://schemas.openxmlformats.org/officeDocument/2006/relationships/slideMaster" Target="../slideMasters/slideMaster3.xml" /><Relationship Id="rId2" Type="http://schemas.openxmlformats.org/officeDocument/2006/relationships/image" Target="../media/image13.png" /><Relationship Id="rId3" Type="http://schemas.openxmlformats.org/officeDocument/2006/relationships/tags" Target="../tags/tag143.xml" /><Relationship Id="rId4" Type="http://schemas.openxmlformats.org/officeDocument/2006/relationships/image" Target="../media/image14.png" /><Relationship Id="rId5" Type="http://schemas.openxmlformats.org/officeDocument/2006/relationships/tags" Target="../tags/tag144.xml" /><Relationship Id="rId6" Type="http://schemas.openxmlformats.org/officeDocument/2006/relationships/tags" Target="../tags/tag145.xml" /><Relationship Id="rId7" Type="http://schemas.openxmlformats.org/officeDocument/2006/relationships/tags" Target="../tags/tag146.xml" /><Relationship Id="rId8" Type="http://schemas.openxmlformats.org/officeDocument/2006/relationships/tags" Target="../tags/tag147.xml" /><Relationship Id="rId9" Type="http://schemas.openxmlformats.org/officeDocument/2006/relationships/tags" Target="../tags/tag148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5.png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Relationship Id="rId5" Type="http://schemas.openxmlformats.org/officeDocument/2006/relationships/tags" Target="../tags/tag153.xml" /><Relationship Id="rId6" Type="http://schemas.openxmlformats.org/officeDocument/2006/relationships/tags" Target="../tags/tag154.xml" /><Relationship Id="rId7" Type="http://schemas.openxmlformats.org/officeDocument/2006/relationships/tags" Target="../tags/tag155.xml" /><Relationship Id="rId8" Type="http://schemas.openxmlformats.org/officeDocument/2006/relationships/slideMaster" Target="../slideMasters/slideMaster3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6.xml" /><Relationship Id="rId10" Type="http://schemas.openxmlformats.org/officeDocument/2006/relationships/tags" Target="../tags/tag163.xml" /><Relationship Id="rId11" Type="http://schemas.openxmlformats.org/officeDocument/2006/relationships/tags" Target="../tags/tag164.xml" /><Relationship Id="rId12" Type="http://schemas.openxmlformats.org/officeDocument/2006/relationships/slideMaster" Target="../slideMasters/slideMaster3.xml" /><Relationship Id="rId2" Type="http://schemas.openxmlformats.org/officeDocument/2006/relationships/image" Target="../media/image13.png" /><Relationship Id="rId3" Type="http://schemas.openxmlformats.org/officeDocument/2006/relationships/tags" Target="../tags/tag157.xml" /><Relationship Id="rId4" Type="http://schemas.openxmlformats.org/officeDocument/2006/relationships/image" Target="../media/image14.png" /><Relationship Id="rId5" Type="http://schemas.openxmlformats.org/officeDocument/2006/relationships/tags" Target="../tags/tag158.xml" /><Relationship Id="rId6" Type="http://schemas.openxmlformats.org/officeDocument/2006/relationships/tags" Target="../tags/tag159.xml" /><Relationship Id="rId7" Type="http://schemas.openxmlformats.org/officeDocument/2006/relationships/tags" Target="../tags/tag160.xml" /><Relationship Id="rId8" Type="http://schemas.openxmlformats.org/officeDocument/2006/relationships/tags" Target="../tags/tag161.xml" /><Relationship Id="rId9" Type="http://schemas.openxmlformats.org/officeDocument/2006/relationships/tags" Target="../tags/tag162.xml" /></Relationships>
</file>

<file path=ppt/slideLayouts/_rels/slideLayout3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5.xml" /><Relationship Id="rId10" Type="http://schemas.openxmlformats.org/officeDocument/2006/relationships/tags" Target="../tags/tag172.xml" /><Relationship Id="rId11" Type="http://schemas.openxmlformats.org/officeDocument/2006/relationships/tags" Target="../tags/tag173.xml" /><Relationship Id="rId12" Type="http://schemas.openxmlformats.org/officeDocument/2006/relationships/tags" Target="../tags/tag174.xml" /><Relationship Id="rId13" Type="http://schemas.openxmlformats.org/officeDocument/2006/relationships/tags" Target="../tags/tag175.xml" /><Relationship Id="rId14" Type="http://schemas.openxmlformats.org/officeDocument/2006/relationships/slideMaster" Target="../slideMasters/slideMaster3.xml" /><Relationship Id="rId2" Type="http://schemas.openxmlformats.org/officeDocument/2006/relationships/image" Target="../media/image13.png" /><Relationship Id="rId3" Type="http://schemas.openxmlformats.org/officeDocument/2006/relationships/tags" Target="../tags/tag166.xml" /><Relationship Id="rId4" Type="http://schemas.openxmlformats.org/officeDocument/2006/relationships/image" Target="../media/image14.png" /><Relationship Id="rId5" Type="http://schemas.openxmlformats.org/officeDocument/2006/relationships/tags" Target="../tags/tag167.xml" /><Relationship Id="rId6" Type="http://schemas.openxmlformats.org/officeDocument/2006/relationships/tags" Target="../tags/tag168.xml" /><Relationship Id="rId7" Type="http://schemas.openxmlformats.org/officeDocument/2006/relationships/tags" Target="../tags/tag169.xml" /><Relationship Id="rId8" Type="http://schemas.openxmlformats.org/officeDocument/2006/relationships/tags" Target="../tags/tag170.xml" /><Relationship Id="rId9" Type="http://schemas.openxmlformats.org/officeDocument/2006/relationships/tags" Target="../tags/tag171.xml" /></Relationships>
</file>

<file path=ppt/slideLayouts/_rels/slideLayout3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6.xml" /><Relationship Id="rId10" Type="http://schemas.openxmlformats.org/officeDocument/2006/relationships/tags" Target="../tags/tag182.xml" /><Relationship Id="rId11" Type="http://schemas.openxmlformats.org/officeDocument/2006/relationships/tags" Target="../tags/tag183.xml" /><Relationship Id="rId12" Type="http://schemas.openxmlformats.org/officeDocument/2006/relationships/tags" Target="../tags/tag184.xml" /><Relationship Id="rId13" Type="http://schemas.openxmlformats.org/officeDocument/2006/relationships/slideMaster" Target="../slideMasters/slideMaster3.xml" /><Relationship Id="rId2" Type="http://schemas.openxmlformats.org/officeDocument/2006/relationships/tags" Target="../tags/tag177.xml" /><Relationship Id="rId3" Type="http://schemas.openxmlformats.org/officeDocument/2006/relationships/image" Target="../media/image16.png" /><Relationship Id="rId4" Type="http://schemas.openxmlformats.org/officeDocument/2006/relationships/tags" Target="../tags/tag178.xml" /><Relationship Id="rId5" Type="http://schemas.openxmlformats.org/officeDocument/2006/relationships/image" Target="../media/image17.png" /><Relationship Id="rId6" Type="http://schemas.openxmlformats.org/officeDocument/2006/relationships/tags" Target="../tags/tag179.xml" /><Relationship Id="rId7" Type="http://schemas.openxmlformats.org/officeDocument/2006/relationships/image" Target="../media/image18.png" /><Relationship Id="rId8" Type="http://schemas.openxmlformats.org/officeDocument/2006/relationships/tags" Target="../tags/tag180.xml" /><Relationship Id="rId9" Type="http://schemas.openxmlformats.org/officeDocument/2006/relationships/tags" Target="../tags/tag181.xml" /></Relationships>
</file>

<file path=ppt/slideLayouts/_rels/slideLayout3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5.xml" /><Relationship Id="rId2" Type="http://schemas.openxmlformats.org/officeDocument/2006/relationships/tags" Target="../tags/tag186.xml" /><Relationship Id="rId3" Type="http://schemas.openxmlformats.org/officeDocument/2006/relationships/tags" Target="../tags/tag187.xml" /><Relationship Id="rId4" Type="http://schemas.openxmlformats.org/officeDocument/2006/relationships/slideMaster" Target="../slideMasters/slideMaster3.xml" /></Relationships>
</file>

<file path=ppt/slideLayouts/_rels/slideLayout3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8.xml" /><Relationship Id="rId10" Type="http://schemas.openxmlformats.org/officeDocument/2006/relationships/tags" Target="../tags/tag195.xml" /><Relationship Id="rId11" Type="http://schemas.openxmlformats.org/officeDocument/2006/relationships/tags" Target="../tags/tag196.xml" /><Relationship Id="rId12" Type="http://schemas.openxmlformats.org/officeDocument/2006/relationships/slideMaster" Target="../slideMasters/slideMaster3.xml" /><Relationship Id="rId2" Type="http://schemas.openxmlformats.org/officeDocument/2006/relationships/image" Target="../media/image19.png" /><Relationship Id="rId3" Type="http://schemas.openxmlformats.org/officeDocument/2006/relationships/tags" Target="../tags/tag189.xml" /><Relationship Id="rId4" Type="http://schemas.openxmlformats.org/officeDocument/2006/relationships/image" Target="../media/image20.png" /><Relationship Id="rId5" Type="http://schemas.openxmlformats.org/officeDocument/2006/relationships/tags" Target="../tags/tag190.xml" /><Relationship Id="rId6" Type="http://schemas.openxmlformats.org/officeDocument/2006/relationships/tags" Target="../tags/tag191.xml" /><Relationship Id="rId7" Type="http://schemas.openxmlformats.org/officeDocument/2006/relationships/tags" Target="../tags/tag192.xml" /><Relationship Id="rId8" Type="http://schemas.openxmlformats.org/officeDocument/2006/relationships/tags" Target="../tags/tag193.xml" /><Relationship Id="rId9" Type="http://schemas.openxmlformats.org/officeDocument/2006/relationships/tags" Target="../tags/tag194.xml" /></Relationships>
</file>

<file path=ppt/slideLayouts/_rels/slideLayout3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7.xml" /><Relationship Id="rId10" Type="http://schemas.openxmlformats.org/officeDocument/2006/relationships/tags" Target="../tags/tag204.xml" /><Relationship Id="rId11" Type="http://schemas.openxmlformats.org/officeDocument/2006/relationships/tags" Target="../tags/tag205.xml" /><Relationship Id="rId12" Type="http://schemas.openxmlformats.org/officeDocument/2006/relationships/tags" Target="../tags/tag206.xml" /><Relationship Id="rId13" Type="http://schemas.openxmlformats.org/officeDocument/2006/relationships/slideMaster" Target="../slideMasters/slideMaster3.xml" /><Relationship Id="rId2" Type="http://schemas.openxmlformats.org/officeDocument/2006/relationships/tags" Target="../tags/tag198.xml" /><Relationship Id="rId3" Type="http://schemas.openxmlformats.org/officeDocument/2006/relationships/tags" Target="../tags/tag199.xml" /><Relationship Id="rId4" Type="http://schemas.openxmlformats.org/officeDocument/2006/relationships/image" Target="../media/image21.png" /><Relationship Id="rId5" Type="http://schemas.openxmlformats.org/officeDocument/2006/relationships/tags" Target="../tags/tag200.xml" /><Relationship Id="rId6" Type="http://schemas.openxmlformats.org/officeDocument/2006/relationships/image" Target="../media/image22.png" /><Relationship Id="rId7" Type="http://schemas.openxmlformats.org/officeDocument/2006/relationships/tags" Target="../tags/tag201.xml" /><Relationship Id="rId8" Type="http://schemas.openxmlformats.org/officeDocument/2006/relationships/tags" Target="../tags/tag202.xml" /><Relationship Id="rId9" Type="http://schemas.openxmlformats.org/officeDocument/2006/relationships/tags" Target="../tags/tag203.xml" /></Relationships>
</file>

<file path=ppt/slideLayouts/_rels/slideLayout3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7.xml" /><Relationship Id="rId10" Type="http://schemas.openxmlformats.org/officeDocument/2006/relationships/tags" Target="../tags/tag214.xml" /><Relationship Id="rId11" Type="http://schemas.openxmlformats.org/officeDocument/2006/relationships/tags" Target="../tags/tag215.xml" /><Relationship Id="rId12" Type="http://schemas.openxmlformats.org/officeDocument/2006/relationships/slideMaster" Target="../slideMasters/slideMaster3.xml" /><Relationship Id="rId2" Type="http://schemas.openxmlformats.org/officeDocument/2006/relationships/tags" Target="../tags/tag208.xml" /><Relationship Id="rId3" Type="http://schemas.openxmlformats.org/officeDocument/2006/relationships/tags" Target="../tags/tag209.xml" /><Relationship Id="rId4" Type="http://schemas.openxmlformats.org/officeDocument/2006/relationships/image" Target="../media/image21.png" /><Relationship Id="rId5" Type="http://schemas.openxmlformats.org/officeDocument/2006/relationships/tags" Target="../tags/tag210.xml" /><Relationship Id="rId6" Type="http://schemas.openxmlformats.org/officeDocument/2006/relationships/image" Target="../media/image22.png" /><Relationship Id="rId7" Type="http://schemas.openxmlformats.org/officeDocument/2006/relationships/tags" Target="../tags/tag211.xml" /><Relationship Id="rId8" Type="http://schemas.openxmlformats.org/officeDocument/2006/relationships/tags" Target="../tags/tag212.xml" /><Relationship Id="rId9" Type="http://schemas.openxmlformats.org/officeDocument/2006/relationships/tags" Target="../tags/tag213.xml" /></Relationships>
</file>

<file path=ppt/slideLayouts/_rels/slideLayout4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3.png" /><Relationship Id="rId10" Type="http://schemas.openxmlformats.org/officeDocument/2006/relationships/tags" Target="../tags/tag220.xml" /><Relationship Id="rId11" Type="http://schemas.openxmlformats.org/officeDocument/2006/relationships/image" Target="../media/image10.png" /><Relationship Id="rId12" Type="http://schemas.openxmlformats.org/officeDocument/2006/relationships/tags" Target="../tags/tag221.xml" /><Relationship Id="rId13" Type="http://schemas.openxmlformats.org/officeDocument/2006/relationships/image" Target="../media/image11.png" /><Relationship Id="rId14" Type="http://schemas.openxmlformats.org/officeDocument/2006/relationships/tags" Target="../tags/tag222.xml" /><Relationship Id="rId15" Type="http://schemas.openxmlformats.org/officeDocument/2006/relationships/image" Target="../media/image12.png" /><Relationship Id="rId16" Type="http://schemas.openxmlformats.org/officeDocument/2006/relationships/tags" Target="../tags/tag223.xml" /><Relationship Id="rId17" Type="http://schemas.openxmlformats.org/officeDocument/2006/relationships/tags" Target="../tags/tag224.xml" /><Relationship Id="rId18" Type="http://schemas.openxmlformats.org/officeDocument/2006/relationships/tags" Target="../tags/tag225.xml" /><Relationship Id="rId19" Type="http://schemas.openxmlformats.org/officeDocument/2006/relationships/tags" Target="../tags/tag226.xml" /><Relationship Id="rId2" Type="http://schemas.openxmlformats.org/officeDocument/2006/relationships/tags" Target="../tags/tag216.xml" /><Relationship Id="rId20" Type="http://schemas.openxmlformats.org/officeDocument/2006/relationships/tags" Target="../tags/tag227.xml" /><Relationship Id="rId21" Type="http://schemas.openxmlformats.org/officeDocument/2006/relationships/tags" Target="../tags/tag228.xml" /><Relationship Id="rId22" Type="http://schemas.openxmlformats.org/officeDocument/2006/relationships/slideMaster" Target="../slideMasters/slideMaster3.xml" /><Relationship Id="rId3" Type="http://schemas.openxmlformats.org/officeDocument/2006/relationships/image" Target="../media/image6.png" /><Relationship Id="rId4" Type="http://schemas.openxmlformats.org/officeDocument/2006/relationships/tags" Target="../tags/tag217.xml" /><Relationship Id="rId5" Type="http://schemas.openxmlformats.org/officeDocument/2006/relationships/image" Target="../media/image7.png" /><Relationship Id="rId6" Type="http://schemas.openxmlformats.org/officeDocument/2006/relationships/tags" Target="../tags/tag218.xml" /><Relationship Id="rId7" Type="http://schemas.openxmlformats.org/officeDocument/2006/relationships/image" Target="../media/image8.png" /><Relationship Id="rId8" Type="http://schemas.openxmlformats.org/officeDocument/2006/relationships/tags" Target="../tags/tag219.xml" /><Relationship Id="rId9" Type="http://schemas.openxmlformats.org/officeDocument/2006/relationships/image" Target="../media/image9.png" /></Relationships>
</file>

<file path=ppt/slideLayouts/_rels/slideLayout4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4.png" /><Relationship Id="rId10" Type="http://schemas.openxmlformats.org/officeDocument/2006/relationships/tags" Target="../tags/tag235.xml" /><Relationship Id="rId11" Type="http://schemas.openxmlformats.org/officeDocument/2006/relationships/tags" Target="../tags/tag236.xml" /><Relationship Id="rId12" Type="http://schemas.openxmlformats.org/officeDocument/2006/relationships/slideMaster" Target="../slideMasters/slideMaster3.xml" /><Relationship Id="rId2" Type="http://schemas.openxmlformats.org/officeDocument/2006/relationships/tags" Target="../tags/tag229.xml" /><Relationship Id="rId3" Type="http://schemas.openxmlformats.org/officeDocument/2006/relationships/tags" Target="../tags/tag230.xml" /><Relationship Id="rId4" Type="http://schemas.openxmlformats.org/officeDocument/2006/relationships/image" Target="../media/image25.png" /><Relationship Id="rId5" Type="http://schemas.openxmlformats.org/officeDocument/2006/relationships/tags" Target="../tags/tag231.xml" /><Relationship Id="rId6" Type="http://schemas.openxmlformats.org/officeDocument/2006/relationships/image" Target="../media/image26.png" /><Relationship Id="rId7" Type="http://schemas.openxmlformats.org/officeDocument/2006/relationships/tags" Target="../tags/tag232.xml" /><Relationship Id="rId8" Type="http://schemas.openxmlformats.org/officeDocument/2006/relationships/tags" Target="../tags/tag233.xml" /><Relationship Id="rId9" Type="http://schemas.openxmlformats.org/officeDocument/2006/relationships/tags" Target="../tags/tag234.xml" /></Relationships>
</file>

<file path=ppt/slideLayouts/_rels/slideLayout4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7.xml" /><Relationship Id="rId10" Type="http://schemas.openxmlformats.org/officeDocument/2006/relationships/tags" Target="../tags/tag244.xml" /><Relationship Id="rId11" Type="http://schemas.openxmlformats.org/officeDocument/2006/relationships/tags" Target="../tags/tag245.xml" /><Relationship Id="rId12" Type="http://schemas.openxmlformats.org/officeDocument/2006/relationships/slideMaster" Target="../slideMasters/slideMaster3.xml" /><Relationship Id="rId2" Type="http://schemas.openxmlformats.org/officeDocument/2006/relationships/tags" Target="../tags/tag238.xml" /><Relationship Id="rId3" Type="http://schemas.openxmlformats.org/officeDocument/2006/relationships/image" Target="../media/image21.png" /><Relationship Id="rId4" Type="http://schemas.openxmlformats.org/officeDocument/2006/relationships/tags" Target="../tags/tag239.xml" /><Relationship Id="rId5" Type="http://schemas.openxmlformats.org/officeDocument/2006/relationships/image" Target="../media/image22.png" /><Relationship Id="rId6" Type="http://schemas.openxmlformats.org/officeDocument/2006/relationships/tags" Target="../tags/tag240.xml" /><Relationship Id="rId7" Type="http://schemas.openxmlformats.org/officeDocument/2006/relationships/tags" Target="../tags/tag241.xml" /><Relationship Id="rId8" Type="http://schemas.openxmlformats.org/officeDocument/2006/relationships/tags" Target="../tags/tag242.xml" /><Relationship Id="rId9" Type="http://schemas.openxmlformats.org/officeDocument/2006/relationships/tags" Target="../tags/tag243.xml" /></Relationships>
</file>

<file path=ppt/slideLayouts/_rels/slideLayout4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7.png" /><Relationship Id="rId10" Type="http://schemas.openxmlformats.org/officeDocument/2006/relationships/slideMaster" Target="../slideMasters/slideMaster3.xml" /><Relationship Id="rId2" Type="http://schemas.openxmlformats.org/officeDocument/2006/relationships/tags" Target="../tags/tag246.xml" /><Relationship Id="rId3" Type="http://schemas.openxmlformats.org/officeDocument/2006/relationships/tags" Target="../tags/tag247.xml" /><Relationship Id="rId4" Type="http://schemas.openxmlformats.org/officeDocument/2006/relationships/tags" Target="../tags/tag248.xml" /><Relationship Id="rId5" Type="http://schemas.openxmlformats.org/officeDocument/2006/relationships/tags" Target="../tags/tag249.xml" /><Relationship Id="rId6" Type="http://schemas.openxmlformats.org/officeDocument/2006/relationships/tags" Target="../tags/tag250.xml" /><Relationship Id="rId7" Type="http://schemas.openxmlformats.org/officeDocument/2006/relationships/tags" Target="../tags/tag251.xml" /><Relationship Id="rId8" Type="http://schemas.openxmlformats.org/officeDocument/2006/relationships/tags" Target="../tags/tag252.xml" /><Relationship Id="rId9" Type="http://schemas.openxmlformats.org/officeDocument/2006/relationships/tags" Target="../tags/tag253.xml" /></Relationships>
</file>

<file path=ppt/slideLayouts/_rels/slideLayout4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4.png" /><Relationship Id="rId10" Type="http://schemas.openxmlformats.org/officeDocument/2006/relationships/slideMaster" Target="../slideMasters/slideMaster3.xml" /><Relationship Id="rId2" Type="http://schemas.openxmlformats.org/officeDocument/2006/relationships/tags" Target="../tags/tag254.xml" /><Relationship Id="rId3" Type="http://schemas.openxmlformats.org/officeDocument/2006/relationships/tags" Target="../tags/tag255.xml" /><Relationship Id="rId4" Type="http://schemas.openxmlformats.org/officeDocument/2006/relationships/tags" Target="../tags/tag256.xml" /><Relationship Id="rId5" Type="http://schemas.openxmlformats.org/officeDocument/2006/relationships/tags" Target="../tags/tag257.xml" /><Relationship Id="rId6" Type="http://schemas.openxmlformats.org/officeDocument/2006/relationships/tags" Target="../tags/tag258.xml" /><Relationship Id="rId7" Type="http://schemas.openxmlformats.org/officeDocument/2006/relationships/tags" Target="../tags/tag259.xml" /><Relationship Id="rId8" Type="http://schemas.openxmlformats.org/officeDocument/2006/relationships/tags" Target="../tags/tag260.xml" /><Relationship Id="rId9" Type="http://schemas.openxmlformats.org/officeDocument/2006/relationships/tags" Target="../tags/tag261.xml" /></Relationships>
</file>

<file path=ppt/slideLayouts/_rels/slideLayout4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4.png" /><Relationship Id="rId10" Type="http://schemas.openxmlformats.org/officeDocument/2006/relationships/slideMaster" Target="../slideMasters/slideMaster3.xml" /><Relationship Id="rId2" Type="http://schemas.openxmlformats.org/officeDocument/2006/relationships/tags" Target="../tags/tag262.xml" /><Relationship Id="rId3" Type="http://schemas.openxmlformats.org/officeDocument/2006/relationships/tags" Target="../tags/tag263.xml" /><Relationship Id="rId4" Type="http://schemas.openxmlformats.org/officeDocument/2006/relationships/tags" Target="../tags/tag264.xml" /><Relationship Id="rId5" Type="http://schemas.openxmlformats.org/officeDocument/2006/relationships/tags" Target="../tags/tag265.xml" /><Relationship Id="rId6" Type="http://schemas.openxmlformats.org/officeDocument/2006/relationships/tags" Target="../tags/tag266.xml" /><Relationship Id="rId7" Type="http://schemas.openxmlformats.org/officeDocument/2006/relationships/tags" Target="../tags/tag267.xml" /><Relationship Id="rId8" Type="http://schemas.openxmlformats.org/officeDocument/2006/relationships/tags" Target="../tags/tag268.xml" /><Relationship Id="rId9" Type="http://schemas.openxmlformats.org/officeDocument/2006/relationships/tags" Target="../tags/tag269.xml" /></Relationships>
</file>

<file path=ppt/slideLayouts/_rels/slideLayout4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0.xml" /><Relationship Id="rId10" Type="http://schemas.openxmlformats.org/officeDocument/2006/relationships/slideMaster" Target="../slideMasters/slideMaster3.xml" /><Relationship Id="rId2" Type="http://schemas.openxmlformats.org/officeDocument/2006/relationships/tags" Target="../tags/tag271.xml" /><Relationship Id="rId3" Type="http://schemas.openxmlformats.org/officeDocument/2006/relationships/tags" Target="../tags/tag272.xml" /><Relationship Id="rId4" Type="http://schemas.openxmlformats.org/officeDocument/2006/relationships/tags" Target="../tags/tag273.xml" /><Relationship Id="rId5" Type="http://schemas.openxmlformats.org/officeDocument/2006/relationships/tags" Target="../tags/tag274.xml" /><Relationship Id="rId6" Type="http://schemas.openxmlformats.org/officeDocument/2006/relationships/tags" Target="../tags/tag275.xml" /><Relationship Id="rId7" Type="http://schemas.openxmlformats.org/officeDocument/2006/relationships/tags" Target="../tags/tag276.xml" /><Relationship Id="rId8" Type="http://schemas.openxmlformats.org/officeDocument/2006/relationships/tags" Target="../tags/tag277.xml" /><Relationship Id="rId9" Type="http://schemas.openxmlformats.org/officeDocument/2006/relationships/tags" Target="../tags/tag278.xml" /></Relationships>
</file>

<file path=ppt/slideLayouts/_rels/slideLayout4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9.xml" /><Relationship Id="rId10" Type="http://schemas.openxmlformats.org/officeDocument/2006/relationships/tags" Target="../tags/tag285.xml" /><Relationship Id="rId11" Type="http://schemas.openxmlformats.org/officeDocument/2006/relationships/tags" Target="../tags/tag286.xml" /><Relationship Id="rId12" Type="http://schemas.openxmlformats.org/officeDocument/2006/relationships/tags" Target="../tags/tag287.xml" /><Relationship Id="rId13" Type="http://schemas.openxmlformats.org/officeDocument/2006/relationships/tags" Target="../tags/tag288.xml" /><Relationship Id="rId14" Type="http://schemas.openxmlformats.org/officeDocument/2006/relationships/slideMaster" Target="../slideMasters/slideMaster3.xml" /><Relationship Id="rId2" Type="http://schemas.openxmlformats.org/officeDocument/2006/relationships/tags" Target="../tags/tag280.xml" /><Relationship Id="rId3" Type="http://schemas.openxmlformats.org/officeDocument/2006/relationships/image" Target="../media/image28.png" /><Relationship Id="rId4" Type="http://schemas.openxmlformats.org/officeDocument/2006/relationships/tags" Target="../tags/tag281.xml" /><Relationship Id="rId5" Type="http://schemas.openxmlformats.org/officeDocument/2006/relationships/image" Target="../media/image29.png" /><Relationship Id="rId6" Type="http://schemas.openxmlformats.org/officeDocument/2006/relationships/tags" Target="../tags/tag282.xml" /><Relationship Id="rId7" Type="http://schemas.openxmlformats.org/officeDocument/2006/relationships/image" Target="../media/image30.png" /><Relationship Id="rId8" Type="http://schemas.openxmlformats.org/officeDocument/2006/relationships/tags" Target="../tags/tag283.xml" /><Relationship Id="rId9" Type="http://schemas.openxmlformats.org/officeDocument/2006/relationships/tags" Target="../tags/tag28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43F09A-8C23-4258-936B-2064E61F44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0B3977-C706-4D6D-BB40-0F2F6C44BF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EF6505-4928-479C-A290-5B7215A0C9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DA7B30-25B5-4356-A74D-3F94C62281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7AD8FB9-73D3-48E8-B749-CC1B2509C4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445C6FF-27E1-4C3A-9019-6C11057E1C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9E029B2-7C4A-49C5-83E3-7DC8198B1A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E49A756-4E1C-4107-B652-D8C3035FE9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9F8076-8481-4544-B1AD-C981A8F23A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E4887C-B661-4385-AE1D-D39123A4CF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14BB5B-D2C1-4E3C-A326-0D87993C2C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bg>
      <p:bgPr>
        <a:solidFill>
          <a:schemeClr val="l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algn="ctr" defTabSz="914400" eaLnBrk="1" latinLnBrk="0" hangingPunct="1"/>
            <a:endParaRPr lang="zh-CN" altLang="en-US" sz="1800">
              <a:solidFill>
                <a:schemeClr val="lt1"/>
              </a:solidFill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694493" y="3745800"/>
            <a:ext cx="7202598" cy="1575502"/>
          </a:xfrm>
        </p:spPr>
        <p:txBody>
          <a:bodyPr lIns="90000" tIns="46800" rIns="90000" bIns="46800" anchor="ctr">
            <a:normAutofit/>
          </a:bodyPr>
          <a:lstStyle>
            <a:lvl1pPr algn="ctr">
              <a:defRPr sz="6000" u="none" strike="noStrike" kern="1200" cap="none" spc="200" normalizeH="0" baseline="0">
                <a:solidFill>
                  <a:schemeClr val="accent1"/>
                </a:solidFill>
                <a:uFillTx/>
                <a:latin typeface="Arial" pitchFamily="34" charset="0"/>
                <a:ea typeface="汉仪尚巍手书W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12" name="文本占位符 11"/>
          <p:cNvSpPr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694491" y="5385257"/>
            <a:ext cx="7202599" cy="666750"/>
          </a:xfrm>
        </p:spPr>
        <p:txBody>
          <a:bodyPr lIns="90000" tIns="46800" rIns="90000" bIns="46800" anchor="ctr">
            <a:normAutofit/>
          </a:bodyPr>
          <a:lstStyle>
            <a:lvl1pPr marL="0" indent="0" algn="ctr">
              <a:buNone/>
              <a:defRPr u="none" strike="noStrike" kern="1200" cap="none" spc="150" normalizeH="0">
                <a:solidFill>
                  <a:schemeClr val="tx1">
                    <a:lumMod val="85000"/>
                    <a:lumOff val="15000"/>
                  </a:schemeClr>
                </a:solidFill>
                <a:uFillTx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1E5E4182-9B3A-4430-8BA3-831D0EC0ADC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EE7A0584-0C04-40D8-95AD-91156D652078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" name="图片 1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4" y="283"/>
            <a:ext cx="12190992" cy="6857433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69882" y="952508"/>
            <a:ext cx="10852237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algn="ctr" defTabSz="914400" eaLnBrk="1" latinLnBrk="0" hangingPunct="1"/>
            <a:endParaRPr lang="zh-CN" altLang="en-US" sz="1800" baseline="0">
              <a:latin typeface="Arial" pitchFamily="34" charset="0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725787" y="4195305"/>
            <a:ext cx="5500842" cy="904863"/>
          </a:xfrm>
        </p:spPr>
        <p:txBody>
          <a:bodyPr lIns="90000" tIns="46800" rIns="90000" bIns="46800" anchor="ctr">
            <a:normAutofit/>
          </a:bodyPr>
          <a:lstStyle>
            <a:lvl1pPr algn="ctr">
              <a:defRPr sz="4400" u="none" strike="noStrike" kern="1200" cap="none" spc="200" normalizeH="0" baseline="0">
                <a:solidFill>
                  <a:schemeClr val="accent1"/>
                </a:solidFill>
                <a:uFillTx/>
                <a:latin typeface="Arial" pitchFamily="34" charset="0"/>
                <a:ea typeface="汉仪尚巍手书W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fld id="{1E5E4182-9B3A-4430-8BA3-831D0EC0ADC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fld id="{EE7A0584-0C04-40D8-95AD-91156D652078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4" y="283"/>
            <a:ext cx="12190992" cy="6857433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4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5"/>
            </p:custDataLst>
          </p:nvPr>
        </p:nvSpPr>
        <p:spPr>
          <a:xfrm>
            <a:off x="6238877" y="952508"/>
            <a:ext cx="5283242" cy="5388907"/>
          </a:xfrm>
        </p:spPr>
        <p:txBody>
          <a:bodyPr>
            <a:normAutofit/>
          </a:bodyPr>
          <a:lstStyle>
            <a:lvl1pPr>
              <a:lnSpc>
                <a:spcPct val="120000"/>
              </a:lnSpc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lnSpc>
                <a:spcPct val="120000"/>
              </a:lnSpc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lnSpc>
                <a:spcPct val="120000"/>
              </a:lnSpc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lnSpc>
                <a:spcPct val="120000"/>
              </a:lnSpc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lnSpc>
                <a:spcPct val="120000"/>
              </a:lnSpc>
              <a:defRPr sz="1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" name="图片 1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4" y="283"/>
            <a:ext cx="12190992" cy="6857433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669930" y="952508"/>
            <a:ext cx="5283242" cy="381003"/>
          </a:xfrm>
        </p:spPr>
        <p:txBody>
          <a:bodyPr lIns="101600" tIns="38100" rIns="76200" bIns="38100" anchor="t" anchorCtr="0">
            <a:normAutofit/>
          </a:bodyPr>
          <a:lstStyle>
            <a:lvl1pPr marL="0" indent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sz="2000" b="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5"/>
            </p:custDataLst>
          </p:nvPr>
        </p:nvSpPr>
        <p:spPr>
          <a:xfrm>
            <a:off x="669925" y="1406525"/>
            <a:ext cx="5283200" cy="4934752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6"/>
            </p:custDataLst>
          </p:nvPr>
        </p:nvSpPr>
        <p:spPr>
          <a:xfrm>
            <a:off x="6235750" y="952508"/>
            <a:ext cx="5283242" cy="381003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kumimoji="0" lang="zh-CN" altLang="en-US" sz="20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7"/>
            </p:custDataLst>
          </p:nvPr>
        </p:nvSpPr>
        <p:spPr>
          <a:xfrm>
            <a:off x="6235750" y="1406525"/>
            <a:ext cx="5283242" cy="4934752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4" y="283"/>
            <a:ext cx="12190992" cy="6857433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4" y="283"/>
            <a:ext cx="12190992" cy="6857433"/>
          </a:xfrm>
          <a:prstGeom prst="rect">
            <a:avLst/>
          </a:prstGeom>
        </p:spPr>
      </p:pic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504" y="283"/>
            <a:ext cx="12190992" cy="6857433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669930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4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Autofit/>
          </a:bodyPr>
          <a:lstStyle>
            <a:lvl1pPr marL="0" marR="0" lvl="0" indent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endParaRPr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5"/>
            </p:custDataLst>
          </p:nvPr>
        </p:nvSpPr>
        <p:spPr>
          <a:xfrm>
            <a:off x="6238925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0" name="组合 9"/>
          <p:cNvGrpSpPr/>
          <p:nvPr userDrawn="1">
            <p:custDataLst>
              <p:tags r:id="rId1"/>
            </p:custDataLst>
          </p:nvPr>
        </p:nvGrpSpPr>
        <p:grpSpPr>
          <a:xfrm>
            <a:off x="292800" y="304200"/>
            <a:ext cx="11606400" cy="6249600"/>
            <a:chOff x="292800" y="304200"/>
            <a:chExt cx="11606400" cy="6249600"/>
          </a:xfrm>
        </p:grpSpPr>
        <p:sp>
          <p:nvSpPr>
            <p:cNvPr id="11" name="矩形 10"/>
            <p:cNvSpPr/>
            <p:nvPr userDrawn="1">
              <p:custDataLst>
                <p:tags r:id="rId2"/>
              </p:custDataLst>
            </p:nvPr>
          </p:nvSpPr>
          <p:spPr>
            <a:xfrm>
              <a:off x="292800" y="304200"/>
              <a:ext cx="11606400" cy="624960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endParaRPr>
            </a:p>
          </p:txBody>
        </p:sp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4"/>
              </p:custDataLst>
            </p:nvPr>
          </p:nvPicPr>
          <p:blipFill>
            <a:blip r:embed="rId3"/>
            <a:stretch>
              <a:fillRect/>
            </a:stretch>
          </p:blipFill>
          <p:spPr>
            <a:xfrm>
              <a:off x="292800" y="304200"/>
              <a:ext cx="11606400" cy="6249600"/>
            </a:xfrm>
            <a:prstGeom prst="rect">
              <a:avLst/>
            </a:prstGeom>
          </p:spPr>
        </p:pic>
      </p:grpSp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5"/>
            </p:custDataLst>
          </p:nvPr>
        </p:nvSpPr>
        <p:spPr>
          <a:xfrm>
            <a:off x="10571135" y="952508"/>
            <a:ext cx="950984" cy="5388907"/>
          </a:xfrm>
        </p:spPr>
        <p:txBody>
          <a:bodyPr vert="eaVert" lIns="101600" tIns="38100" rIns="76200" bIns="38100" rtlCol="0" anchor="ctr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kumimoji="0" lang="zh-CN" altLang="en-US" sz="2400" b="1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隶书" panose="02010509060101010101" pitchFamily="49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6"/>
            </p:custDataLst>
          </p:nvPr>
        </p:nvSpPr>
        <p:spPr>
          <a:xfrm>
            <a:off x="669925" y="952500"/>
            <a:ext cx="9828101" cy="5388907"/>
          </a:xfrm>
        </p:spPr>
        <p:txBody>
          <a:bodyPr vert="eaVert"/>
          <a:lstStyle>
            <a:lvl1pPr indent="0" eaLnBrk="1" fontAlgn="auto" latinLnBrk="0" hangingPunct="1"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 indent="0" eaLnBrk="1" fontAlgn="auto" latinLnBrk="0" hangingPunct="1"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 indent="0" eaLnBrk="1" fontAlgn="auto" latinLnBrk="0" hangingPunct="1"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 indent="0" eaLnBrk="1" fontAlgn="auto" latinLnBrk="0" hangingPunct="1"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 indent="0" eaLnBrk="1" fontAlgn="auto" latinLnBrk="0" hangingPunct="1"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>
            <a:lvl1pPr>
              <a:lnSpc>
                <a:spcPct val="120000"/>
              </a:lnSpc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8" name="组合 7"/>
          <p:cNvGrpSpPr/>
          <p:nvPr userDrawn="1">
            <p:custDataLst>
              <p:tags r:id="rId1"/>
            </p:custDataLst>
          </p:nvPr>
        </p:nvGrpSpPr>
        <p:grpSpPr>
          <a:xfrm>
            <a:off x="292800" y="304200"/>
            <a:ext cx="11606400" cy="6249600"/>
            <a:chOff x="292800" y="304200"/>
            <a:chExt cx="11606400" cy="6249600"/>
          </a:xfrm>
        </p:grpSpPr>
        <p:sp>
          <p:nvSpPr>
            <p:cNvPr id="10" name="矩形 9"/>
            <p:cNvSpPr/>
            <p:nvPr userDrawn="1">
              <p:custDataLst>
                <p:tags r:id="rId2"/>
              </p:custDataLst>
            </p:nvPr>
          </p:nvSpPr>
          <p:spPr>
            <a:xfrm>
              <a:off x="292800" y="304200"/>
              <a:ext cx="11606400" cy="624960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2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endParaRPr>
            </a:p>
          </p:txBody>
        </p:sp>
        <p:pic>
          <p:nvPicPr>
            <p:cNvPr id="11" name="图片 10"/>
            <p:cNvPicPr>
              <a:picLocks noChangeAspect="1"/>
            </p:cNvPicPr>
            <p:nvPr userDrawn="1">
              <p:custDataLst>
                <p:tags r:id="rId4"/>
              </p:custDataLst>
            </p:nvPr>
          </p:nvPicPr>
          <p:blipFill>
            <a:blip r:embed="rId3"/>
            <a:stretch>
              <a:fillRect/>
            </a:stretch>
          </p:blipFill>
          <p:spPr>
            <a:xfrm>
              <a:off x="292800" y="304200"/>
              <a:ext cx="11606400" cy="6249600"/>
            </a:xfrm>
            <a:prstGeom prst="rect">
              <a:avLst/>
            </a:prstGeom>
          </p:spPr>
        </p:pic>
      </p:grp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8"/>
            </p:custDataLst>
          </p:nvPr>
        </p:nvSpPr>
        <p:spPr>
          <a:xfrm>
            <a:off x="669930" y="952508"/>
            <a:ext cx="10852237" cy="5388907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末尾幻灯片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矩形 11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algn="ctr" defTabSz="914400" eaLnBrk="1" latinLnBrk="0" hangingPunct="1"/>
            <a:endParaRPr lang="zh-CN" altLang="en-US" sz="1800" baseline="0">
              <a:solidFill>
                <a:schemeClr val="lt1"/>
              </a:solidFill>
              <a:latin typeface="Arial" pitchFamily="34" charset="0"/>
            </a:endParaRPr>
          </a:p>
        </p:txBody>
      </p:sp>
      <p:sp>
        <p:nvSpPr>
          <p:cNvPr id="6" name="椭圆 5"/>
          <p:cNvSpPr/>
          <p:nvPr>
            <p:custDataLst>
              <p:tags r:id="rId3"/>
            </p:custDataLst>
          </p:nvPr>
        </p:nvSpPr>
        <p:spPr>
          <a:xfrm>
            <a:off x="1409700" y="2428875"/>
            <a:ext cx="2000250" cy="2000250"/>
          </a:xfrm>
          <a:prstGeom prst="ellipse">
            <a:avLst/>
          </a:prstGeom>
          <a:solidFill>
            <a:schemeClr val="accent1"/>
          </a:solidFill>
          <a:ln w="57150">
            <a:solidFill>
              <a:srgbClr val="F8F9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6000" baseline="0">
              <a:solidFill>
                <a:srgbClr val="FFFFFF"/>
              </a:solidFill>
              <a:latin typeface="Arial" pitchFamily="34" charset="0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3867150" y="2428875"/>
            <a:ext cx="2000250" cy="2000250"/>
          </a:xfrm>
          <a:prstGeom prst="ellipse">
            <a:avLst/>
          </a:prstGeom>
          <a:solidFill>
            <a:schemeClr val="accent1"/>
          </a:solidFill>
          <a:ln w="57150">
            <a:solidFill>
              <a:srgbClr val="F8F9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6000" baseline="0">
              <a:solidFill>
                <a:srgbClr val="FFFFFF"/>
              </a:solidFill>
              <a:latin typeface="Arial" pitchFamily="34" charset="0"/>
            </a:endParaRPr>
          </a:p>
        </p:txBody>
      </p:sp>
      <p:sp>
        <p:nvSpPr>
          <p:cNvPr id="8" name="椭圆 7"/>
          <p:cNvSpPr/>
          <p:nvPr>
            <p:custDataLst>
              <p:tags r:id="rId5"/>
            </p:custDataLst>
          </p:nvPr>
        </p:nvSpPr>
        <p:spPr>
          <a:xfrm>
            <a:off x="6324600" y="2428875"/>
            <a:ext cx="2000250" cy="2000250"/>
          </a:xfrm>
          <a:prstGeom prst="ellipse">
            <a:avLst/>
          </a:prstGeom>
          <a:solidFill>
            <a:schemeClr val="accent1"/>
          </a:solidFill>
          <a:ln w="57150">
            <a:solidFill>
              <a:srgbClr val="F8F9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6000" baseline="0">
              <a:solidFill>
                <a:srgbClr val="FFFFFF"/>
              </a:solidFill>
              <a:latin typeface="Arial" pitchFamily="34" charset="0"/>
            </a:endParaRPr>
          </a:p>
        </p:txBody>
      </p:sp>
      <p:sp>
        <p:nvSpPr>
          <p:cNvPr id="9" name="椭圆 8"/>
          <p:cNvSpPr/>
          <p:nvPr>
            <p:custDataLst>
              <p:tags r:id="rId6"/>
            </p:custDataLst>
          </p:nvPr>
        </p:nvSpPr>
        <p:spPr>
          <a:xfrm>
            <a:off x="8782050" y="2428875"/>
            <a:ext cx="2000250" cy="2000250"/>
          </a:xfrm>
          <a:prstGeom prst="ellipse">
            <a:avLst/>
          </a:prstGeom>
          <a:solidFill>
            <a:schemeClr val="accent1"/>
          </a:solidFill>
          <a:ln w="57150">
            <a:solidFill>
              <a:srgbClr val="F8F9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6000" baseline="0">
              <a:solidFill>
                <a:srgbClr val="FFFFFF"/>
              </a:solidFill>
              <a:latin typeface="Arial" pitchFamily="34" charset="0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2032000" y="2428875"/>
            <a:ext cx="8128000" cy="2000250"/>
          </a:xfrm>
        </p:spPr>
        <p:txBody>
          <a:bodyPr lIns="90000" tIns="46800" rIns="90000" bIns="46800" anchor="ctr">
            <a:normAutofit/>
          </a:bodyPr>
          <a:lstStyle>
            <a:lvl1pPr algn="dist">
              <a:defRPr sz="6000" u="none" strike="noStrike" kern="1200" cap="none" spc="200" normalizeH="0" baseline="0">
                <a:solidFill>
                  <a:schemeClr val="bg1"/>
                </a:solidFill>
                <a:uFillTx/>
                <a:latin typeface="Arial" pitchFamily="34" charset="0"/>
                <a:ea typeface="汉仪尚巍手书W" panose="00020600040101010101" pitchFamily="18" charset="-122"/>
              </a:defRPr>
            </a:lvl1pPr>
          </a:lstStyle>
          <a:p>
            <a:r>
              <a:rPr lang="zh-CN" altLang="en-US"/>
              <a:t>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fld id="{1E5E4182-9B3A-4430-8BA3-831D0EC0ADCB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>
            <a:lvl1pPr>
              <a:defRPr baseline="0">
                <a:latin typeface="Arial" pitchFamily="34" charset="0"/>
              </a:defRPr>
            </a:lvl1pPr>
          </a:lstStyle>
          <a:p>
            <a:fld id="{EE7A0584-0C04-40D8-95AD-91156D652078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通用">
    <p:bg>
      <p:bgPr>
        <a:blipFill rotWithShape="1">
          <a:blip r:embed="rId5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相框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292735" y="304165"/>
            <a:ext cx="11606530" cy="624967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240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</a:endParaRPr>
          </a:p>
        </p:txBody>
      </p:sp>
      <p:pic>
        <p:nvPicPr>
          <p:cNvPr id="11" name="图片 10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292735" y="304165"/>
            <a:ext cx="11606530" cy="6249670"/>
          </a:xfrm>
          <a:prstGeom prst="rect">
            <a:avLst/>
          </a:prstGeom>
        </p:spPr>
      </p:pic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1281113" y="2163600"/>
            <a:ext cx="9626600" cy="34452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8"/>
            </p:custDataLst>
          </p:nvPr>
        </p:nvSpPr>
        <p:spPr>
          <a:xfrm>
            <a:off x="1281600" y="1249200"/>
            <a:ext cx="9626400" cy="723600"/>
          </a:xfrm>
        </p:spPr>
        <p:txBody>
          <a:bodyPr anchor="ctr"/>
          <a:lstStyle>
            <a:lvl1pPr>
              <a:defRPr sz="32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左右">
    <p:bg>
      <p:bgPr>
        <a:blipFill rotWithShape="1">
          <a:blip r:embed="rId8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4823460" cy="6866255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sz="240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583200" y="770400"/>
            <a:ext cx="3960000" cy="882000"/>
          </a:xfrm>
        </p:spPr>
        <p:txBody>
          <a:bodyPr anchor="ctr"/>
          <a:lstStyle>
            <a:lvl1pPr>
              <a:defRPr sz="3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6"/>
            </p:custDataLst>
          </p:nvPr>
        </p:nvSpPr>
        <p:spPr>
          <a:xfrm>
            <a:off x="586800" y="1764000"/>
            <a:ext cx="3956400" cy="40932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7"/>
            </p:custDataLst>
          </p:nvPr>
        </p:nvSpPr>
        <p:spPr>
          <a:xfrm>
            <a:off x="5101200" y="769938"/>
            <a:ext cx="6480000" cy="5087937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上下">
    <p:bg>
      <p:bgPr>
        <a:blipFill rotWithShape="1">
          <a:blip r:embed="rId8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26640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sz="240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12000" y="781200"/>
            <a:ext cx="10976400" cy="626400"/>
          </a:xfrm>
        </p:spPr>
        <p:txBody>
          <a:bodyPr anchor="ctr"/>
          <a:lstStyle>
            <a:lvl1pPr algn="ctr">
              <a:defRPr sz="36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6"/>
            </p:custDataLst>
          </p:nvPr>
        </p:nvSpPr>
        <p:spPr>
          <a:xfrm>
            <a:off x="612000" y="1659600"/>
            <a:ext cx="10975975" cy="828000"/>
          </a:xfrm>
        </p:spPr>
        <p:txBody>
          <a:bodyPr/>
          <a:lstStyle>
            <a:lvl1pPr algn="ctr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7"/>
            </p:custDataLst>
          </p:nvPr>
        </p:nvSpPr>
        <p:spPr>
          <a:xfrm>
            <a:off x="612775" y="2808000"/>
            <a:ext cx="10965600" cy="34308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下上">
    <p:bg>
      <p:bgPr>
        <a:blipFill rotWithShape="1">
          <a:blip r:embed="rId8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0" y="5029201"/>
            <a:ext cx="12192000" cy="1828799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sz="240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4800" y="669600"/>
            <a:ext cx="10976400" cy="565200"/>
          </a:xfrm>
        </p:spPr>
        <p:txBody>
          <a:bodyPr anchor="ctr"/>
          <a:lstStyle>
            <a:lvl1pPr algn="ctr">
              <a:defRPr sz="32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6"/>
            </p:custDataLst>
          </p:nvPr>
        </p:nvSpPr>
        <p:spPr>
          <a:xfrm>
            <a:off x="604837" y="1681200"/>
            <a:ext cx="10990800" cy="32112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sz="quarter" idx="14"/>
            <p:custDataLst>
              <p:tags r:id="rId7"/>
            </p:custDataLst>
          </p:nvPr>
        </p:nvSpPr>
        <p:spPr>
          <a:xfrm>
            <a:off x="594000" y="5180400"/>
            <a:ext cx="11001600" cy="10116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导航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9144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sz="240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579600" y="237600"/>
            <a:ext cx="11037600" cy="441964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6"/>
            </p:custDataLst>
          </p:nvPr>
        </p:nvSpPr>
        <p:spPr>
          <a:xfrm>
            <a:off x="579600" y="1663200"/>
            <a:ext cx="5342400" cy="28944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7"/>
            </p:custDataLst>
          </p:nvPr>
        </p:nvSpPr>
        <p:spPr>
          <a:xfrm>
            <a:off x="6242400" y="1663200"/>
            <a:ext cx="5367600" cy="28944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1" name="文本占位符 10"/>
          <p:cNvSpPr>
            <a:spLocks noGrp="1"/>
          </p:cNvSpPr>
          <p:nvPr>
            <p:ph type="body" sz="quarter" idx="15"/>
            <p:custDataLst>
              <p:tags r:id="rId8"/>
            </p:custDataLst>
          </p:nvPr>
        </p:nvSpPr>
        <p:spPr>
          <a:xfrm>
            <a:off x="572400" y="4816800"/>
            <a:ext cx="5342400" cy="7812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3" name="文本占位符 12"/>
          <p:cNvSpPr>
            <a:spLocks noGrp="1"/>
          </p:cNvSpPr>
          <p:nvPr>
            <p:ph type="body" sz="quarter" idx="16"/>
            <p:custDataLst>
              <p:tags r:id="rId9"/>
            </p:custDataLst>
          </p:nvPr>
        </p:nvSpPr>
        <p:spPr>
          <a:xfrm>
            <a:off x="6253200" y="4813200"/>
            <a:ext cx="5367600" cy="7812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腰带">
    <p:bg>
      <p:bgPr>
        <a:blipFill rotWithShape="1">
          <a:blip r:embed="rId7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959224"/>
            <a:ext cx="12192000" cy="4939553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 sz="2400" baseline="0">
              <a:solidFill>
                <a:schemeClr val="tx1">
                  <a:lumMod val="85000"/>
                  <a:lumOff val="15000"/>
                </a:schemeClr>
              </a:solidFill>
              <a:latin typeface="Arial" pitchFamily="34" charset="0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2"/>
            </p:custDataLst>
          </p:nvPr>
        </p:nvSpPr>
        <p:spPr>
          <a:xfrm>
            <a:off x="1522800" y="1339200"/>
            <a:ext cx="9144000" cy="2386800"/>
          </a:xfrm>
        </p:spPr>
        <p:txBody>
          <a:bodyPr anchor="b"/>
          <a:lstStyle>
            <a:lvl1pPr algn="ctr">
              <a:defRPr sz="60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6"/>
            </p:custDataLst>
          </p:nvPr>
        </p:nvSpPr>
        <p:spPr>
          <a:xfrm>
            <a:off x="1522413" y="3862800"/>
            <a:ext cx="9144000" cy="1656000"/>
          </a:xfrm>
        </p:spPr>
        <p:txBody>
          <a:bodyPr/>
          <a:lstStyle>
            <a:lvl1pPr algn="ctr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隶书" panose="02010509060101010101" pitchFamily="49" charset="-122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2880075">
            <a:off x="10647409" y="-194926"/>
            <a:ext cx="1912045" cy="2498679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-932154" y="2711868"/>
            <a:ext cx="3666810" cy="4153389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1248607" y="4907811"/>
            <a:ext cx="2758453" cy="1942932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 flipH="1">
            <a:off x="9121798" y="5133783"/>
            <a:ext cx="2112707" cy="1730568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 flipH="1">
            <a:off x="7014856" y="4977108"/>
            <a:ext cx="2218491" cy="1888150"/>
          </a:xfrm>
          <a:prstGeom prst="rect">
            <a:avLst/>
          </a:prstGeom>
        </p:spPr>
      </p:pic>
      <p:pic>
        <p:nvPicPr>
          <p:cNvPr id="12" name="图片 11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3457131" y="4330731"/>
            <a:ext cx="1485156" cy="2527270"/>
          </a:xfrm>
          <a:prstGeom prst="rect">
            <a:avLst/>
          </a:prstGeom>
        </p:spPr>
      </p:pic>
      <p:pic>
        <p:nvPicPr>
          <p:cNvPr id="13" name="图片 12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957880" y="4442773"/>
            <a:ext cx="1038995" cy="2415228"/>
          </a:xfrm>
          <a:prstGeom prst="rect">
            <a:avLst/>
          </a:prstGeom>
        </p:spPr>
      </p:pic>
      <p:pic>
        <p:nvPicPr>
          <p:cNvPr id="14" name="图片 13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tretch>
            <a:fillRect/>
          </a:stretch>
        </p:blipFill>
        <p:spPr>
          <a:xfrm rot="21018951">
            <a:off x="5494341" y="5533781"/>
            <a:ext cx="1303004" cy="1351408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17"/>
            </p:custDataLst>
          </p:nvPr>
        </p:nvSpPr>
        <p:spPr>
          <a:xfrm>
            <a:off x="1515348" y="1874443"/>
            <a:ext cx="9115200" cy="1090800"/>
          </a:xfrm>
        </p:spPr>
        <p:txBody>
          <a:bodyPr lIns="90000" tIns="46800" rIns="90000" bIns="0" anchor="b" anchorCtr="0">
            <a:normAutofit/>
          </a:bodyPr>
          <a:lstStyle>
            <a:lvl1pPr algn="ctr">
              <a:defRPr sz="6100" u="none" strike="noStrike" kern="1200" cap="none" spc="600" normalizeH="0" baseline="0">
                <a:solidFill>
                  <a:schemeClr val="accent1"/>
                </a:solidFill>
                <a:uFillTx/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  <p:custDataLst>
              <p:tags r:id="rId18"/>
            </p:custDataLst>
          </p:nvPr>
        </p:nvSpPr>
        <p:spPr>
          <a:xfrm>
            <a:off x="3162348" y="3187347"/>
            <a:ext cx="5821200" cy="414000"/>
          </a:xfrm>
        </p:spPr>
        <p:txBody>
          <a:bodyPr lIns="90000" tIns="0" rIns="90000" bIns="46800">
            <a:normAutofit/>
          </a:bodyPr>
          <a:lstStyle>
            <a:lvl1pPr marL="0" indent="0" algn="ctr" eaLnBrk="1" fontAlgn="auto" latinLnBrk="0" hangingPunct="1">
              <a:lnSpc>
                <a:spcPct val="100000"/>
              </a:lnSpc>
              <a:buNone/>
              <a:defRPr sz="23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13" hasCustomPrompt="1"/>
            <p:custDataLst>
              <p:tags r:id="rId22"/>
            </p:custDataLst>
          </p:nvPr>
        </p:nvSpPr>
        <p:spPr>
          <a:xfrm>
            <a:off x="3162348" y="3949629"/>
            <a:ext cx="2655570" cy="353060"/>
          </a:xfrm>
        </p:spPr>
        <p:txBody>
          <a:bodyPr/>
          <a:lstStyle>
            <a:lvl1pPr marL="0" indent="0" algn="r" eaLnBrk="1" fontAlgn="auto" latinLnBrk="0" hangingPunct="1">
              <a:lnSpc>
                <a:spcPct val="100000"/>
              </a:lnSpc>
              <a:buNone/>
              <a:defRPr sz="1800"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zh-CN" altLang="en-US"/>
              <a:t>编辑文本</a:t>
            </a:r>
            <a:endParaRPr lang="zh-CN" altLang="en-US"/>
          </a:p>
        </p:txBody>
      </p:sp>
      <p:sp>
        <p:nvSpPr>
          <p:cNvPr id="22" name="文本占位符 21"/>
          <p:cNvSpPr>
            <a:spLocks noGrp="1"/>
          </p:cNvSpPr>
          <p:nvPr>
            <p:ph type="body" sz="quarter" idx="14" hasCustomPrompt="1"/>
            <p:custDataLst>
              <p:tags r:id="rId23"/>
            </p:custDataLst>
          </p:nvPr>
        </p:nvSpPr>
        <p:spPr>
          <a:xfrm>
            <a:off x="6377353" y="3949629"/>
            <a:ext cx="2606040" cy="353060"/>
          </a:xfrm>
        </p:spPr>
        <p:txBody>
          <a:bodyPr/>
          <a:lstStyle>
            <a:lvl1pPr marL="0" indent="0" eaLnBrk="1" fontAlgn="auto" latinLnBrk="0" hangingPunct="1">
              <a:lnSpc>
                <a:spcPct val="100000"/>
              </a:lnSpc>
              <a:buNone/>
              <a:defRPr sz="1800"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zh-CN" altLang="en-US"/>
              <a:t>编辑文本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0" name="组合 9"/>
          <p:cNvGrpSpPr/>
          <p:nvPr userDrawn="1">
            <p:custDataLst>
              <p:tags r:id="rId1"/>
            </p:custDataLst>
          </p:nvPr>
        </p:nvGrpSpPr>
        <p:grpSpPr>
          <a:xfrm>
            <a:off x="-74295" y="5203190"/>
            <a:ext cx="1464310" cy="1673225"/>
            <a:chOff x="-99" y="4272"/>
            <a:chExt cx="5723" cy="6540"/>
          </a:xfrm>
        </p:grpSpPr>
        <p:pic>
          <p:nvPicPr>
            <p:cNvPr id="11" name="图片 10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7"/>
            </p:custDataLst>
          </p:nvPr>
        </p:nvSpPr>
        <p:spPr>
          <a:xfrm>
            <a:off x="669882" y="952508"/>
            <a:ext cx="10852237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节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t="-1"/>
          <a:stretch>
            <a:fillRect/>
          </a:stretch>
        </p:blipFill>
        <p:spPr>
          <a:xfrm rot="204530">
            <a:off x="3903825" y="423981"/>
            <a:ext cx="4384348" cy="3991511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2584473" y="5145754"/>
            <a:ext cx="7221600" cy="601200"/>
          </a:xfrm>
        </p:spPr>
        <p:txBody>
          <a:bodyPr lIns="90000" tIns="46800" rIns="90000" bIns="0" anchor="b" anchorCtr="0">
            <a:normAutofit/>
          </a:bodyPr>
          <a:lstStyle>
            <a:lvl1pPr algn="ctr">
              <a:defRPr sz="3200" u="none" strike="noStrike" kern="1200" cap="none" spc="300" normalizeH="0" baseline="0">
                <a:solidFill>
                  <a:schemeClr val="accent1"/>
                </a:solidFill>
                <a:uFillTx/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>
          <a:xfrm>
            <a:off x="2794611" y="5933892"/>
            <a:ext cx="6801323" cy="334800"/>
          </a:xfrm>
        </p:spPr>
        <p:txBody>
          <a:bodyPr lIns="90000" tIns="0" rIns="90000" bIns="46800" anchor="t">
            <a:normAutofit/>
          </a:bodyPr>
          <a:lstStyle>
            <a:lvl1pPr marL="0" indent="0" algn="ctr" eaLnBrk="1" fontAlgn="auto" latinLnBrk="0" hangingPunct="1">
              <a:lnSpc>
                <a:spcPct val="120000"/>
              </a:lnSpc>
              <a:buNone/>
              <a:defRPr kumimoji="0" lang="zh-CN" altLang="en-US" sz="15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组合 10"/>
          <p:cNvGrpSpPr/>
          <p:nvPr userDrawn="1">
            <p:custDataLst>
              <p:tags r:id="rId1"/>
            </p:custDataLst>
          </p:nvPr>
        </p:nvGrpSpPr>
        <p:grpSpPr>
          <a:xfrm>
            <a:off x="-74295" y="5203190"/>
            <a:ext cx="1464310" cy="1673225"/>
            <a:chOff x="-99" y="4272"/>
            <a:chExt cx="5723" cy="6540"/>
          </a:xfrm>
        </p:grpSpPr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14" name="图片 13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7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8"/>
            </p:custDataLst>
          </p:nvPr>
        </p:nvSpPr>
        <p:spPr>
          <a:xfrm>
            <a:off x="6238877" y="952508"/>
            <a:ext cx="5283242" cy="5388907"/>
          </a:xfrm>
        </p:spPr>
        <p:txBody>
          <a:bodyPr>
            <a:normAutofit/>
          </a:bodyPr>
          <a:lstStyle>
            <a:lvl1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>
              <a:defRPr sz="1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3" name="组合 12"/>
          <p:cNvGrpSpPr/>
          <p:nvPr userDrawn="1">
            <p:custDataLst>
              <p:tags r:id="rId1"/>
            </p:custDataLst>
          </p:nvPr>
        </p:nvGrpSpPr>
        <p:grpSpPr>
          <a:xfrm>
            <a:off x="-74295" y="5203190"/>
            <a:ext cx="1464310" cy="1673225"/>
            <a:chOff x="-99" y="4272"/>
            <a:chExt cx="5723" cy="6540"/>
          </a:xfrm>
        </p:grpSpPr>
        <p:pic>
          <p:nvPicPr>
            <p:cNvPr id="14" name="图片 13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15" name="图片 14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7"/>
            </p:custDataLst>
          </p:nvPr>
        </p:nvSpPr>
        <p:spPr>
          <a:xfrm>
            <a:off x="669930" y="952508"/>
            <a:ext cx="5283242" cy="381003"/>
          </a:xfrm>
        </p:spPr>
        <p:txBody>
          <a:bodyPr lIns="101600" tIns="38100" rIns="76200" bIns="38100" anchor="t" anchorCtr="0">
            <a:noAutofit/>
          </a:bodyPr>
          <a:lstStyle>
            <a:lvl1pPr marL="0" indent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sz="2000" b="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8"/>
            </p:custDataLst>
          </p:nvPr>
        </p:nvSpPr>
        <p:spPr>
          <a:xfrm>
            <a:off x="669925" y="1406525"/>
            <a:ext cx="5283200" cy="4934752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9"/>
            </p:custDataLst>
          </p:nvPr>
        </p:nvSpPr>
        <p:spPr>
          <a:xfrm>
            <a:off x="6235750" y="952508"/>
            <a:ext cx="5283242" cy="381003"/>
          </a:xfrm>
        </p:spPr>
        <p:txBody>
          <a:bodyPr vert="horz" lIns="101600" tIns="38100" rIns="76200" bIns="38100" rtlCol="0" anchor="t" anchorCtr="0">
            <a:no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10"/>
            </p:custDataLst>
          </p:nvPr>
        </p:nvSpPr>
        <p:spPr>
          <a:xfrm>
            <a:off x="6235750" y="1406525"/>
            <a:ext cx="5283242" cy="4934752"/>
          </a:xfrm>
        </p:spPr>
        <p:txBody>
          <a:bodyPr vert="horz" lIns="101600" tIns="0" rIns="82550" bIns="0" rtlCol="0">
            <a:no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bg>
      <p:bgPr>
        <a:solidFill>
          <a:schemeClr val="l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6" name="组合 5"/>
          <p:cNvGrpSpPr/>
          <p:nvPr userDrawn="1">
            <p:custDataLst>
              <p:tags r:id="rId1"/>
            </p:custDataLst>
          </p:nvPr>
        </p:nvGrpSpPr>
        <p:grpSpPr>
          <a:xfrm>
            <a:off x="45584" y="0"/>
            <a:ext cx="12146416" cy="6858001"/>
            <a:chOff x="45584" y="0"/>
            <a:chExt cx="12146416" cy="6858001"/>
          </a:xfrm>
        </p:grpSpPr>
        <p:grpSp>
          <p:nvGrpSpPr>
            <p:cNvPr id="9" name="组合 8"/>
            <p:cNvGrpSpPr/>
            <p:nvPr userDrawn="1">
              <p:custDataLst>
                <p:tags r:id="rId2"/>
              </p:custDataLst>
            </p:nvPr>
          </p:nvGrpSpPr>
          <p:grpSpPr>
            <a:xfrm>
              <a:off x="45584" y="4391343"/>
              <a:ext cx="893743" cy="2466658"/>
              <a:chOff x="-2041" y="4391343"/>
              <a:chExt cx="893743" cy="2466658"/>
            </a:xfrm>
          </p:grpSpPr>
          <p:pic>
            <p:nvPicPr>
              <p:cNvPr id="10" name="图片 9"/>
              <p:cNvPicPr>
                <a:picLocks noChangeAspect="1"/>
              </p:cNvPicPr>
              <p:nvPr>
                <p:custDataLst>
                  <p:tags r:id="rId4"/>
                </p:custDataLst>
              </p:nvPr>
            </p:nvPicPr>
            <p:blipFill>
              <a:blip r:embed="rId3"/>
              <a:stretch>
                <a:fillRect/>
              </a:stretch>
            </p:blipFill>
            <p:spPr>
              <a:xfrm>
                <a:off x="0" y="5917327"/>
                <a:ext cx="891702" cy="940674"/>
              </a:xfrm>
              <a:prstGeom prst="rect">
                <a:avLst/>
              </a:prstGeom>
            </p:spPr>
          </p:pic>
          <p:pic>
            <p:nvPicPr>
              <p:cNvPr id="11" name="图片 10"/>
              <p:cNvPicPr>
                <a:picLocks noChangeAspect="1"/>
              </p:cNvPicPr>
              <p:nvPr>
                <p:custDataLst>
                  <p:tags r:id="rId6"/>
                </p:custDataLst>
              </p:nvPr>
            </p:nvPicPr>
            <p:blipFill>
              <a:blip r:embed="rId5"/>
              <a:stretch>
                <a:fillRect/>
              </a:stretch>
            </p:blipFill>
            <p:spPr>
              <a:xfrm rot="1953062" flipH="1">
                <a:off x="-2041" y="4391343"/>
                <a:ext cx="757605" cy="2455724"/>
              </a:xfrm>
              <a:prstGeom prst="rect">
                <a:avLst/>
              </a:prstGeom>
            </p:spPr>
          </p:pic>
        </p:grpSp>
        <p:pic>
          <p:nvPicPr>
            <p:cNvPr id="12" name="图片 11"/>
            <p:cNvPicPr>
              <a:picLocks noChangeAspect="1"/>
            </p:cNvPicPr>
            <p:nvPr userDrawn="1">
              <p:custDataLst>
                <p:tags r:id="rId8"/>
              </p:custDataLst>
            </p:nvPr>
          </p:nvPicPr>
          <p:blipFill>
            <a:blip r:embed="rId7"/>
            <a:stretch>
              <a:fillRect/>
            </a:stretch>
          </p:blipFill>
          <p:spPr>
            <a:xfrm flipH="1" flipV="1">
              <a:off x="11261476" y="0"/>
              <a:ext cx="930524" cy="123825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9"/>
            </p:custDataLst>
          </p:nvPr>
        </p:nvSpPr>
        <p:spPr/>
        <p:txBody>
          <a:bodyPr vert="horz" lIns="101600" tIns="38100" rIns="76200" bIns="3810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3" name="组合 12"/>
          <p:cNvGrpSpPr/>
          <p:nvPr userDrawn="1">
            <p:custDataLst>
              <p:tags r:id="rId1"/>
            </p:custDataLst>
          </p:nvPr>
        </p:nvGrpSpPr>
        <p:grpSpPr>
          <a:xfrm>
            <a:off x="-62865" y="5474335"/>
            <a:ext cx="1217295" cy="1391285"/>
            <a:chOff x="-99" y="4272"/>
            <a:chExt cx="5723" cy="6540"/>
          </a:xfrm>
        </p:grpSpPr>
        <p:pic>
          <p:nvPicPr>
            <p:cNvPr id="8" name="图片 7"/>
            <p:cNvPicPr>
              <a:picLocks noChangeAspect="1"/>
            </p:cNvPicPr>
            <p:nvPr userDrawn="1">
              <p:custDataLst>
                <p:tags r:id="rId3"/>
              </p:custDataLst>
            </p:nvPr>
          </p:nvPicPr>
          <p:blipFill>
            <a:blip r:embed="rId2"/>
            <a:stretch>
              <a:fillRect/>
            </a:stretch>
          </p:blipFill>
          <p:spPr>
            <a:xfrm>
              <a:off x="-99" y="4272"/>
              <a:ext cx="3720" cy="6541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 userDrawn="1"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1280" y="7730"/>
              <a:ext cx="4344" cy="3060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669930" y="443234"/>
            <a:ext cx="10852237" cy="441964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7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endParaRPr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8"/>
            </p:custDataLst>
          </p:nvPr>
        </p:nvSpPr>
        <p:spPr>
          <a:xfrm>
            <a:off x="6238925" y="952508"/>
            <a:ext cx="5283242" cy="5388907"/>
          </a:xfrm>
        </p:spPr>
        <p:txBody>
          <a:bodyPr vert="horz" lIns="101600" tIns="0" rIns="8255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组合 10"/>
          <p:cNvGrpSpPr/>
          <p:nvPr userDrawn="1">
            <p:custDataLst>
              <p:tags r:id="rId1"/>
            </p:custDataLst>
          </p:nvPr>
        </p:nvGrpSpPr>
        <p:grpSpPr>
          <a:xfrm>
            <a:off x="292800" y="304200"/>
            <a:ext cx="11900700" cy="6590545"/>
            <a:chOff x="292800" y="304200"/>
            <a:chExt cx="11900700" cy="6590545"/>
          </a:xfrm>
        </p:grpSpPr>
        <p:sp>
          <p:nvSpPr>
            <p:cNvPr id="12" name="矩形 11"/>
            <p:cNvSpPr/>
            <p:nvPr userDrawn="1">
              <p:custDataLst>
                <p:tags r:id="rId2"/>
              </p:custDataLst>
            </p:nvPr>
          </p:nvSpPr>
          <p:spPr>
            <a:xfrm>
              <a:off x="292800" y="304200"/>
              <a:ext cx="11606400" cy="624960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grpSp>
          <p:nvGrpSpPr>
            <p:cNvPr id="13" name="组合 12"/>
            <p:cNvGrpSpPr/>
            <p:nvPr userDrawn="1">
              <p:custDataLst>
                <p:tags r:id="rId3"/>
              </p:custDataLst>
            </p:nvPr>
          </p:nvGrpSpPr>
          <p:grpSpPr>
            <a:xfrm>
              <a:off x="11126700" y="4668778"/>
              <a:ext cx="1066800" cy="2225967"/>
              <a:chOff x="11126700" y="4668778"/>
              <a:chExt cx="1066800" cy="2225967"/>
            </a:xfrm>
          </p:grpSpPr>
          <p:pic>
            <p:nvPicPr>
              <p:cNvPr id="14" name="图片 13"/>
              <p:cNvPicPr>
                <a:picLocks noChangeAspect="1"/>
              </p:cNvPicPr>
              <p:nvPr>
                <p:custDataLst>
                  <p:tags r:id="rId5"/>
                </p:custDataLst>
              </p:nvPr>
            </p:nvPicPr>
            <p:blipFill>
              <a:blip r:embed="rId4"/>
              <a:stretch>
                <a:fillRect/>
              </a:stretch>
            </p:blipFill>
            <p:spPr>
              <a:xfrm flipH="1">
                <a:off x="11126700" y="5739503"/>
                <a:ext cx="1066800" cy="1125388"/>
              </a:xfrm>
              <a:prstGeom prst="rect">
                <a:avLst/>
              </a:prstGeom>
            </p:spPr>
          </p:pic>
          <p:pic>
            <p:nvPicPr>
              <p:cNvPr id="15" name="图片 14"/>
              <p:cNvPicPr>
                <a:picLocks noChangeAspect="1"/>
              </p:cNvPicPr>
              <p:nvPr>
                <p:custDataLst>
                  <p:tags r:id="rId7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 rot="19646938">
                <a:off x="11486962" y="4668778"/>
                <a:ext cx="606573" cy="2225967"/>
              </a:xfrm>
              <a:prstGeom prst="rect">
                <a:avLst/>
              </a:prstGeom>
            </p:spPr>
          </p:pic>
        </p:grpSp>
      </p:grpSp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8"/>
            </p:custDataLst>
          </p:nvPr>
        </p:nvSpPr>
        <p:spPr>
          <a:xfrm>
            <a:off x="10571135" y="952508"/>
            <a:ext cx="950984" cy="5388907"/>
          </a:xfrm>
        </p:spPr>
        <p:txBody>
          <a:bodyPr vert="eaVert" lIns="101600" tIns="38100" rIns="76200" bIns="3810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kumimoji="0" lang="zh-CN" altLang="en-US" sz="24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9"/>
            </p:custDataLst>
          </p:nvPr>
        </p:nvSpPr>
        <p:spPr>
          <a:xfrm>
            <a:off x="669925" y="952500"/>
            <a:ext cx="9828101" cy="5388907"/>
          </a:xfrm>
        </p:spPr>
        <p:txBody>
          <a:bodyPr vert="eaVert">
            <a:normAutofit/>
          </a:bodyPr>
          <a:lstStyle>
            <a:lvl1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 indent="0" eaLnBrk="1" fontAlgn="auto" latinLnBrk="0" hangingPunct="1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3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9" name="组合 8"/>
          <p:cNvGrpSpPr/>
          <p:nvPr userDrawn="1">
            <p:custDataLst>
              <p:tags r:id="rId1"/>
            </p:custDataLst>
          </p:nvPr>
        </p:nvGrpSpPr>
        <p:grpSpPr>
          <a:xfrm>
            <a:off x="292800" y="304200"/>
            <a:ext cx="11900700" cy="6590545"/>
            <a:chOff x="292800" y="304200"/>
            <a:chExt cx="11900700" cy="6590545"/>
          </a:xfrm>
        </p:grpSpPr>
        <p:sp>
          <p:nvSpPr>
            <p:cNvPr id="10" name="矩形 9"/>
            <p:cNvSpPr/>
            <p:nvPr userDrawn="1">
              <p:custDataLst>
                <p:tags r:id="rId2"/>
              </p:custDataLst>
            </p:nvPr>
          </p:nvSpPr>
          <p:spPr>
            <a:xfrm>
              <a:off x="292800" y="304200"/>
              <a:ext cx="11606400" cy="6249600"/>
            </a:xfrm>
            <a:prstGeom prst="rect">
              <a:avLst/>
            </a:prstGeom>
            <a:solidFill>
              <a:schemeClr val="bg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grpSp>
          <p:nvGrpSpPr>
            <p:cNvPr id="11" name="组合 10"/>
            <p:cNvGrpSpPr/>
            <p:nvPr userDrawn="1">
              <p:custDataLst>
                <p:tags r:id="rId3"/>
              </p:custDataLst>
            </p:nvPr>
          </p:nvGrpSpPr>
          <p:grpSpPr>
            <a:xfrm>
              <a:off x="11126700" y="4668778"/>
              <a:ext cx="1066800" cy="2225967"/>
              <a:chOff x="11126700" y="4668778"/>
              <a:chExt cx="1066800" cy="2225967"/>
            </a:xfrm>
          </p:grpSpPr>
          <p:pic>
            <p:nvPicPr>
              <p:cNvPr id="12" name="图片 11"/>
              <p:cNvPicPr>
                <a:picLocks noChangeAspect="1"/>
              </p:cNvPicPr>
              <p:nvPr>
                <p:custDataLst>
                  <p:tags r:id="rId5"/>
                </p:custDataLst>
              </p:nvPr>
            </p:nvPicPr>
            <p:blipFill>
              <a:blip r:embed="rId4"/>
              <a:stretch>
                <a:fillRect/>
              </a:stretch>
            </p:blipFill>
            <p:spPr>
              <a:xfrm flipH="1">
                <a:off x="11126700" y="5739503"/>
                <a:ext cx="1066800" cy="1125388"/>
              </a:xfrm>
              <a:prstGeom prst="rect">
                <a:avLst/>
              </a:prstGeom>
            </p:spPr>
          </p:pic>
          <p:pic>
            <p:nvPicPr>
              <p:cNvPr id="13" name="图片 12"/>
              <p:cNvPicPr>
                <a:picLocks noChangeAspect="1"/>
              </p:cNvPicPr>
              <p:nvPr>
                <p:custDataLst>
                  <p:tags r:id="rId7"/>
                </p:custDataLst>
              </p:nvPr>
            </p:nvPicPr>
            <p:blipFill>
              <a:blip r:embed="rId6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 rot="19646938">
                <a:off x="11486962" y="4668778"/>
                <a:ext cx="606573" cy="2225967"/>
              </a:xfrm>
              <a:prstGeom prst="rect">
                <a:avLst/>
              </a:prstGeom>
            </p:spPr>
          </p:pic>
        </p:grpSp>
      </p:grp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11"/>
            </p:custDataLst>
          </p:nvPr>
        </p:nvSpPr>
        <p:spPr>
          <a:xfrm>
            <a:off x="669930" y="952508"/>
            <a:ext cx="10852237" cy="5388907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2021009">
            <a:off x="9598540" y="-71780"/>
            <a:ext cx="2432128" cy="3178328"/>
          </a:xfrm>
          <a:prstGeom prst="rect">
            <a:avLst/>
          </a:prstGeom>
        </p:spPr>
      </p:pic>
      <p:pic>
        <p:nvPicPr>
          <p:cNvPr id="7" name="图片 6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-932154" y="2711868"/>
            <a:ext cx="3666810" cy="4153389"/>
          </a:xfrm>
          <a:prstGeom prst="rect">
            <a:avLst/>
          </a:prstGeom>
        </p:spPr>
      </p:pic>
      <p:pic>
        <p:nvPicPr>
          <p:cNvPr id="8" name="图片 7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1248607" y="4907811"/>
            <a:ext cx="2758453" cy="1942932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 flipH="1">
            <a:off x="9121798" y="5133783"/>
            <a:ext cx="2112707" cy="1730568"/>
          </a:xfrm>
          <a:prstGeom prst="rect">
            <a:avLst/>
          </a:prstGeom>
        </p:spPr>
      </p:pic>
      <p:pic>
        <p:nvPicPr>
          <p:cNvPr id="10" name="图片 9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 flipH="1">
            <a:off x="7014856" y="4977108"/>
            <a:ext cx="2218491" cy="1888150"/>
          </a:xfrm>
          <a:prstGeom prst="rect">
            <a:avLst/>
          </a:prstGeom>
        </p:spPr>
      </p:pic>
      <p:pic>
        <p:nvPicPr>
          <p:cNvPr id="11" name="图片 10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3457131" y="4330731"/>
            <a:ext cx="1485156" cy="2527270"/>
          </a:xfrm>
          <a:prstGeom prst="rect">
            <a:avLst/>
          </a:prstGeom>
        </p:spPr>
      </p:pic>
      <p:pic>
        <p:nvPicPr>
          <p:cNvPr id="12" name="图片 11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957880" y="4442773"/>
            <a:ext cx="1038995" cy="2415228"/>
          </a:xfrm>
          <a:prstGeom prst="rect">
            <a:avLst/>
          </a:prstGeom>
        </p:spPr>
      </p:pic>
      <p:pic>
        <p:nvPicPr>
          <p:cNvPr id="13" name="图片 12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tretch>
            <a:fillRect/>
          </a:stretch>
        </p:blipFill>
        <p:spPr>
          <a:xfrm rot="21018951">
            <a:off x="5494341" y="5533781"/>
            <a:ext cx="1303004" cy="1351408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7"/>
            </p:custDataLst>
          </p:nvPr>
        </p:nvSpPr>
        <p:spPr>
          <a:xfrm>
            <a:off x="4007060" y="1942269"/>
            <a:ext cx="4046400" cy="1170000"/>
          </a:xfrm>
        </p:spPr>
        <p:txBody>
          <a:bodyPr vert="horz" lIns="90000" tIns="46800" rIns="90000" bIns="46800" rtlCol="0" anchor="b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None/>
              <a:defRPr kumimoji="0" lang="zh-CN" altLang="en-US" sz="6300" b="1" i="0" u="none" strike="noStrike" kern="1200" cap="none" spc="600" normalizeH="0" baseline="0" noProof="1">
                <a:solidFill>
                  <a:schemeClr val="accent1"/>
                </a:solidFill>
                <a:uFillTx/>
                <a:latin typeface="Arial" pitchFamily="34" charset="0"/>
                <a:ea typeface="汉仪旗黑-85S" panose="00020600040101010101" pitchFamily="18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2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5" name="文本占位符 14"/>
          <p:cNvSpPr>
            <a:spLocks noGrp="1"/>
          </p:cNvSpPr>
          <p:nvPr>
            <p:ph type="body" sz="quarter" idx="13" hasCustomPrompt="1"/>
            <p:custDataLst>
              <p:tags r:id="rId21"/>
            </p:custDataLst>
          </p:nvPr>
        </p:nvSpPr>
        <p:spPr>
          <a:xfrm>
            <a:off x="3997319" y="3320783"/>
            <a:ext cx="4046400" cy="436406"/>
          </a:xfrm>
        </p:spPr>
        <p:txBody>
          <a:bodyPr/>
          <a:lstStyle>
            <a:lvl1pPr marL="0" indent="0" algn="dist">
              <a:buNone/>
              <a:defRPr/>
            </a:lvl1pPr>
          </a:lstStyle>
          <a:p>
            <a:pPr lvl="0"/>
            <a:r>
              <a:rPr lang="zh-CN" altLang="en-US"/>
              <a:t>编辑标题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通用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6635317" flipH="1">
            <a:off x="11172190" y="-154940"/>
            <a:ext cx="1035050" cy="881380"/>
          </a:xfrm>
          <a:prstGeom prst="rect">
            <a:avLst/>
          </a:prstGeom>
        </p:spPr>
      </p:pic>
      <p:grpSp>
        <p:nvGrpSpPr>
          <p:cNvPr id="7" name="组合 6"/>
          <p:cNvGrpSpPr/>
          <p:nvPr userDrawn="1">
            <p:custDataLst>
              <p:tags r:id="rId3"/>
            </p:custDataLst>
          </p:nvPr>
        </p:nvGrpSpPr>
        <p:grpSpPr>
          <a:xfrm>
            <a:off x="0" y="4886325"/>
            <a:ext cx="712470" cy="1971675"/>
            <a:chOff x="0" y="4391345"/>
            <a:chExt cx="891702" cy="2466656"/>
          </a:xfrm>
        </p:grpSpPr>
        <p:pic>
          <p:nvPicPr>
            <p:cNvPr id="8" name="图片 7"/>
            <p:cNvPicPr>
              <a:picLocks noChangeAspect="1"/>
            </p:cNvPicPr>
            <p:nvPr>
              <p:custDataLst>
                <p:tags r:id="rId5"/>
              </p:custDataLst>
            </p:nvPr>
          </p:nvPicPr>
          <p:blipFill>
            <a:blip r:embed="rId4"/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9" name="图片 8"/>
            <p:cNvPicPr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6"/>
            <a:stretch>
              <a:fillRect/>
            </a:stretch>
          </p:blipFill>
          <p:spPr>
            <a:xfrm rot="1953062" flipH="1">
              <a:off x="67048" y="4391345"/>
              <a:ext cx="757605" cy="2455724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>
            <p:ph type="title"/>
            <p:custDataLst>
              <p:tags r:id="rId8"/>
            </p:custDataLst>
          </p:nvPr>
        </p:nvSpPr>
        <p:spPr/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相框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292735" y="304165"/>
            <a:ext cx="11606530" cy="624967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6" name="组合 5"/>
          <p:cNvGrpSpPr/>
          <p:nvPr userDrawn="1">
            <p:custDataLst>
              <p:tags r:id="rId2"/>
            </p:custDataLst>
          </p:nvPr>
        </p:nvGrpSpPr>
        <p:grpSpPr>
          <a:xfrm>
            <a:off x="11126470" y="4668520"/>
            <a:ext cx="1066800" cy="2225675"/>
            <a:chOff x="11126700" y="4668778"/>
            <a:chExt cx="1066800" cy="2225967"/>
          </a:xfrm>
        </p:grpSpPr>
        <p:pic>
          <p:nvPicPr>
            <p:cNvPr id="10" name="图片 9"/>
            <p:cNvPicPr>
              <a:picLocks noChangeAspect="1"/>
            </p:cNvPicPr>
            <p:nvPr>
              <p:custDataLst>
                <p:tags r:id="rId4"/>
              </p:custDataLst>
            </p:nvPr>
          </p:nvPicPr>
          <p:blipFill>
            <a:blip r:embed="rId3"/>
            <a:stretch>
              <a:fillRect/>
            </a:stretch>
          </p:blipFill>
          <p:spPr>
            <a:xfrm flipH="1">
              <a:off x="11126700" y="5739503"/>
              <a:ext cx="1066800" cy="1125388"/>
            </a:xfrm>
            <a:prstGeom prst="rect">
              <a:avLst/>
            </a:prstGeom>
          </p:spPr>
        </p:pic>
        <p:pic>
          <p:nvPicPr>
            <p:cNvPr id="11" name="图片 10"/>
            <p:cNvPicPr>
              <a:picLocks noChangeAspect="1"/>
            </p:cNvPicPr>
            <p:nvPr>
              <p:custDataLst>
                <p:tags r:id="rId6"/>
              </p:custDataLst>
            </p:nvPr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 rot="19646938">
              <a:off x="11486962" y="4668778"/>
              <a:ext cx="606573" cy="2225967"/>
            </a:xfrm>
            <a:prstGeom prst="rect">
              <a:avLst/>
            </a:prstGeom>
          </p:spPr>
        </p:pic>
      </p:grpSp>
      <p:sp>
        <p:nvSpPr>
          <p:cNvPr id="2" name="标题 1"/>
          <p:cNvSpPr>
            <a:spLocks noGrp="1"/>
          </p:cNvSpPr>
          <p:nvPr userDrawn="1">
            <p:ph type="title" hasCustomPrompt="1"/>
            <p:custDataLst>
              <p:tags r:id="rId7"/>
            </p:custDataLst>
          </p:nvPr>
        </p:nvSpPr>
        <p:spPr>
          <a:xfrm>
            <a:off x="1281600" y="1249200"/>
            <a:ext cx="9626400" cy="723600"/>
          </a:xfrm>
        </p:spPr>
        <p:txBody>
          <a:bodyPr anchor="ctr"/>
          <a:lstStyle>
            <a:lvl1pPr>
              <a:defRPr sz="32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 userDrawn="1">
            <p:ph sz="quarter" idx="13"/>
            <p:custDataLst>
              <p:tags r:id="rId8"/>
            </p:custDataLst>
          </p:nvPr>
        </p:nvSpPr>
        <p:spPr>
          <a:xfrm>
            <a:off x="1281113" y="2163600"/>
            <a:ext cx="9626600" cy="3445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 userDrawn="1"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 userDrawn="1"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 userDrawn="1"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左右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2021009">
            <a:off x="11217385" y="-39384"/>
            <a:ext cx="1038779" cy="1357486"/>
          </a:xfrm>
          <a:prstGeom prst="rect">
            <a:avLst/>
          </a:prstGeom>
        </p:spPr>
      </p:pic>
      <p:sp>
        <p:nvSpPr>
          <p:cNvPr id="8" name="矩形 7"/>
          <p:cNvSpPr/>
          <p:nvPr userDrawn="1">
            <p:custDataLst>
              <p:tags r:id="rId3"/>
            </p:custDataLst>
          </p:nvPr>
        </p:nvSpPr>
        <p:spPr>
          <a:xfrm>
            <a:off x="0" y="0"/>
            <a:ext cx="4823460" cy="6866255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583200" y="770400"/>
            <a:ext cx="3960000" cy="882000"/>
          </a:xfrm>
        </p:spPr>
        <p:txBody>
          <a:bodyPr anchor="ctr"/>
          <a:lstStyle>
            <a:lvl1pPr>
              <a:defRPr sz="3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586800" y="1764000"/>
            <a:ext cx="3956400" cy="4093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9"/>
            </p:custDataLst>
          </p:nvPr>
        </p:nvSpPr>
        <p:spPr>
          <a:xfrm>
            <a:off x="5101200" y="769938"/>
            <a:ext cx="6480000" cy="5087937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微软雅黑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上下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6635319" flipV="1">
            <a:off x="-43808" y="6153042"/>
            <a:ext cx="1035343" cy="881177"/>
          </a:xfrm>
          <a:prstGeom prst="rect">
            <a:avLst/>
          </a:prstGeom>
        </p:spPr>
      </p:pic>
      <p:sp>
        <p:nvSpPr>
          <p:cNvPr id="10" name="矩形 9"/>
          <p:cNvSpPr/>
          <p:nvPr userDrawn="1">
            <p:custDataLst>
              <p:tags r:id="rId3"/>
            </p:custDataLst>
          </p:nvPr>
        </p:nvSpPr>
        <p:spPr>
          <a:xfrm>
            <a:off x="0" y="0"/>
            <a:ext cx="12192000" cy="26640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612000" y="781200"/>
            <a:ext cx="10976400" cy="626400"/>
          </a:xfrm>
        </p:spPr>
        <p:txBody>
          <a:bodyPr anchor="ctr"/>
          <a:lstStyle>
            <a:lvl1pPr algn="ctr">
              <a:defRPr sz="3600"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612000" y="1659600"/>
            <a:ext cx="10975975" cy="828000"/>
          </a:xfrm>
        </p:spPr>
        <p:txBody>
          <a:bodyPr/>
          <a:lstStyle>
            <a:lvl1pPr algn="ctr"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9"/>
            </p:custDataLst>
          </p:nvPr>
        </p:nvSpPr>
        <p:spPr>
          <a:xfrm>
            <a:off x="612775" y="2808000"/>
            <a:ext cx="10965600" cy="34308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下上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6635319" flipH="1">
            <a:off x="11171891" y="-154985"/>
            <a:ext cx="1035343" cy="881177"/>
          </a:xfrm>
          <a:prstGeom prst="rect">
            <a:avLst/>
          </a:prstGeom>
        </p:spPr>
      </p:pic>
      <p:sp>
        <p:nvSpPr>
          <p:cNvPr id="8" name="矩形 7"/>
          <p:cNvSpPr/>
          <p:nvPr userDrawn="1">
            <p:custDataLst>
              <p:tags r:id="rId3"/>
            </p:custDataLst>
          </p:nvPr>
        </p:nvSpPr>
        <p:spPr>
          <a:xfrm>
            <a:off x="0" y="5029201"/>
            <a:ext cx="12192000" cy="1828799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604800" y="669600"/>
            <a:ext cx="10976400" cy="565200"/>
          </a:xfrm>
        </p:spPr>
        <p:txBody>
          <a:bodyPr anchor="ctr"/>
          <a:lstStyle>
            <a:lvl1pPr algn="ctr">
              <a:defRPr sz="3200"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8"/>
            </p:custDataLst>
          </p:nvPr>
        </p:nvSpPr>
        <p:spPr>
          <a:xfrm>
            <a:off x="604837" y="1681200"/>
            <a:ext cx="10990800" cy="3211200"/>
          </a:xfrm>
        </p:spPr>
        <p:txBody>
          <a:bodyPr/>
          <a:lstStyle>
            <a:lvl1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sz="quarter" idx="14"/>
            <p:custDataLst>
              <p:tags r:id="rId9"/>
            </p:custDataLst>
          </p:nvPr>
        </p:nvSpPr>
        <p:spPr>
          <a:xfrm>
            <a:off x="594000" y="5180400"/>
            <a:ext cx="11001600" cy="1011600"/>
          </a:xfrm>
        </p:spPr>
        <p:txBody>
          <a:bodyPr/>
          <a:lstStyle>
            <a:lvl1pPr>
              <a:defRPr u="none" strike="noStrike" kern="1200" cap="all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导航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9144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579600" y="237600"/>
            <a:ext cx="11037600" cy="441964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6"/>
            </p:custDataLst>
          </p:nvPr>
        </p:nvSpPr>
        <p:spPr>
          <a:xfrm>
            <a:off x="579600" y="1663200"/>
            <a:ext cx="5342400" cy="28944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7"/>
            </p:custDataLst>
          </p:nvPr>
        </p:nvSpPr>
        <p:spPr>
          <a:xfrm>
            <a:off x="6242400" y="1663200"/>
            <a:ext cx="5367600" cy="28944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1" name="文本占位符 10"/>
          <p:cNvSpPr>
            <a:spLocks noGrp="1"/>
          </p:cNvSpPr>
          <p:nvPr>
            <p:ph type="body" sz="quarter" idx="15"/>
            <p:custDataLst>
              <p:tags r:id="rId8"/>
            </p:custDataLst>
          </p:nvPr>
        </p:nvSpPr>
        <p:spPr>
          <a:xfrm>
            <a:off x="572400" y="4816800"/>
            <a:ext cx="5342400" cy="781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3" name="文本占位符 12"/>
          <p:cNvSpPr>
            <a:spLocks noGrp="1"/>
          </p:cNvSpPr>
          <p:nvPr>
            <p:ph type="body" sz="quarter" idx="16"/>
            <p:custDataLst>
              <p:tags r:id="rId9"/>
            </p:custDataLst>
          </p:nvPr>
        </p:nvSpPr>
        <p:spPr>
          <a:xfrm>
            <a:off x="6253200" y="4813200"/>
            <a:ext cx="5367600" cy="781200"/>
          </a:xfrm>
        </p:spPr>
        <p:txBody>
          <a:bodyPr/>
          <a:lstStyle>
            <a:lvl1pPr>
              <a:defRPr u="none" strike="noStrike" kern="1200" cap="none" spc="0" normalizeH="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4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腰带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959224"/>
            <a:ext cx="12192000" cy="4939553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grpSp>
        <p:nvGrpSpPr>
          <p:cNvPr id="8" name="组合 7"/>
          <p:cNvGrpSpPr/>
          <p:nvPr userDrawn="1">
            <p:custDataLst>
              <p:tags r:id="rId2"/>
            </p:custDataLst>
          </p:nvPr>
        </p:nvGrpSpPr>
        <p:grpSpPr>
          <a:xfrm flipH="1">
            <a:off x="10666095" y="2647315"/>
            <a:ext cx="1525270" cy="4210685"/>
            <a:chOff x="-2041" y="4391343"/>
            <a:chExt cx="893743" cy="2466658"/>
          </a:xfrm>
        </p:grpSpPr>
        <p:pic>
          <p:nvPicPr>
            <p:cNvPr id="9" name="图片 8"/>
            <p:cNvPicPr>
              <a:picLocks noChangeAspect="1"/>
            </p:cNvPicPr>
            <p:nvPr>
              <p:custDataLst>
                <p:tags r:id="rId4"/>
              </p:custDataLst>
            </p:nvPr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5917327"/>
              <a:ext cx="891702" cy="940674"/>
            </a:xfrm>
            <a:prstGeom prst="rect">
              <a:avLst/>
            </a:prstGeom>
          </p:spPr>
        </p:pic>
        <p:pic>
          <p:nvPicPr>
            <p:cNvPr id="11" name="图片 10"/>
            <p:cNvPicPr>
              <a:picLocks noChangeAspect="1"/>
            </p:cNvPicPr>
            <p:nvPr>
              <p:custDataLst>
                <p:tags r:id="rId6"/>
              </p:custDataLst>
            </p:nvPr>
          </p:nvPicPr>
          <p:blipFill>
            <a:blip r:embed="rId5"/>
            <a:stretch>
              <a:fillRect/>
            </a:stretch>
          </p:blipFill>
          <p:spPr>
            <a:xfrm rot="1953062" flipH="1">
              <a:off x="-2041" y="4391343"/>
              <a:ext cx="757605" cy="2455724"/>
            </a:xfrm>
            <a:prstGeom prst="rect">
              <a:avLst/>
            </a:prstGeom>
          </p:spPr>
        </p:pic>
      </p:grpSp>
      <p:pic>
        <p:nvPicPr>
          <p:cNvPr id="12" name="图片 11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V="1">
            <a:off x="0" y="0"/>
            <a:ext cx="1624965" cy="2162175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9"/>
            </p:custDataLst>
          </p:nvPr>
        </p:nvSpPr>
        <p:spPr>
          <a:xfrm>
            <a:off x="1522800" y="1339200"/>
            <a:ext cx="9144000" cy="2386800"/>
          </a:xfrm>
        </p:spPr>
        <p:txBody>
          <a:bodyPr anchor="b"/>
          <a:lstStyle>
            <a:lvl1pPr algn="ctr">
              <a:defRPr sz="6000" u="none" strike="noStrike" kern="1200" cap="none" spc="0" normalizeH="0" baseline="0">
                <a:solidFill>
                  <a:schemeClr val="tx1">
                    <a:lumMod val="75000"/>
                    <a:lumOff val="25000"/>
                  </a:schemeClr>
                </a:solidFill>
                <a:latin typeface="微软雅黑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13"/>
            </p:custDataLst>
          </p:nvPr>
        </p:nvSpPr>
        <p:spPr>
          <a:xfrm>
            <a:off x="1522413" y="3862800"/>
            <a:ext cx="9144000" cy="1656000"/>
          </a:xfrm>
        </p:spPr>
        <p:txBody>
          <a:bodyPr/>
          <a:lstStyle>
            <a:lvl1pPr algn="ctr">
              <a:defRPr u="none" strike="noStrike" kern="1200" cap="none" spc="0" normalizeH="0" baseline="0">
                <a:latin typeface="微软雅黑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slideLayout" Target="../slideLayouts/slideLayout28.xml" /><Relationship Id="rId18" Type="http://schemas.openxmlformats.org/officeDocument/2006/relationships/slideLayout" Target="../slideLayouts/slideLayout29.xml" /><Relationship Id="rId19" Type="http://schemas.openxmlformats.org/officeDocument/2006/relationships/tags" Target="../tags/tag121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22.xml" /><Relationship Id="rId21" Type="http://schemas.openxmlformats.org/officeDocument/2006/relationships/tags" Target="../tags/tag123.xml" /><Relationship Id="rId22" Type="http://schemas.openxmlformats.org/officeDocument/2006/relationships/tags" Target="../tags/tag124.xml" /><Relationship Id="rId23" Type="http://schemas.openxmlformats.org/officeDocument/2006/relationships/tags" Target="../tags/tag125.xml" /><Relationship Id="rId24" Type="http://schemas.openxmlformats.org/officeDocument/2006/relationships/tags" Target="../tags/tag126.xml" /><Relationship Id="rId25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0.xml" /><Relationship Id="rId10" Type="http://schemas.openxmlformats.org/officeDocument/2006/relationships/slideLayout" Target="../slideLayouts/slideLayout39.xml" /><Relationship Id="rId11" Type="http://schemas.openxmlformats.org/officeDocument/2006/relationships/slideLayout" Target="../slideLayouts/slideLayout40.xml" /><Relationship Id="rId12" Type="http://schemas.openxmlformats.org/officeDocument/2006/relationships/slideLayout" Target="../slideLayouts/slideLayout41.xml" /><Relationship Id="rId13" Type="http://schemas.openxmlformats.org/officeDocument/2006/relationships/slideLayout" Target="../slideLayouts/slideLayout42.xml" /><Relationship Id="rId14" Type="http://schemas.openxmlformats.org/officeDocument/2006/relationships/slideLayout" Target="../slideLayouts/slideLayout43.xml" /><Relationship Id="rId15" Type="http://schemas.openxmlformats.org/officeDocument/2006/relationships/slideLayout" Target="../slideLayouts/slideLayout44.xml" /><Relationship Id="rId16" Type="http://schemas.openxmlformats.org/officeDocument/2006/relationships/slideLayout" Target="../slideLayouts/slideLayout45.xml" /><Relationship Id="rId17" Type="http://schemas.openxmlformats.org/officeDocument/2006/relationships/slideLayout" Target="../slideLayouts/slideLayout46.xml" /><Relationship Id="rId18" Type="http://schemas.openxmlformats.org/officeDocument/2006/relationships/slideLayout" Target="../slideLayouts/slideLayout47.xml" /><Relationship Id="rId19" Type="http://schemas.openxmlformats.org/officeDocument/2006/relationships/tags" Target="../tags/tag289.xml" /><Relationship Id="rId2" Type="http://schemas.openxmlformats.org/officeDocument/2006/relationships/slideLayout" Target="../slideLayouts/slideLayout31.xml" /><Relationship Id="rId20" Type="http://schemas.openxmlformats.org/officeDocument/2006/relationships/tags" Target="../tags/tag290.xml" /><Relationship Id="rId21" Type="http://schemas.openxmlformats.org/officeDocument/2006/relationships/tags" Target="../tags/tag291.xml" /><Relationship Id="rId22" Type="http://schemas.openxmlformats.org/officeDocument/2006/relationships/tags" Target="../tags/tag292.xml" /><Relationship Id="rId23" Type="http://schemas.openxmlformats.org/officeDocument/2006/relationships/tags" Target="../tags/tag293.xml" /><Relationship Id="rId24" Type="http://schemas.openxmlformats.org/officeDocument/2006/relationships/tags" Target="../tags/tag294.xml" /><Relationship Id="rId25" Type="http://schemas.openxmlformats.org/officeDocument/2006/relationships/theme" Target="../theme/theme3.xml" /><Relationship Id="rId3" Type="http://schemas.openxmlformats.org/officeDocument/2006/relationships/slideLayout" Target="../slideLayouts/slideLayout32.xml" /><Relationship Id="rId4" Type="http://schemas.openxmlformats.org/officeDocument/2006/relationships/slideLayout" Target="../slideLayouts/slideLayout33.xml" /><Relationship Id="rId5" Type="http://schemas.openxmlformats.org/officeDocument/2006/relationships/slideLayout" Target="../slideLayouts/slideLayout34.xml" /><Relationship Id="rId6" Type="http://schemas.openxmlformats.org/officeDocument/2006/relationships/slideLayout" Target="../slideLayouts/slideLayout35.xml" /><Relationship Id="rId7" Type="http://schemas.openxmlformats.org/officeDocument/2006/relationships/slideLayout" Target="../slideLayouts/slideLayout36.xml" /><Relationship Id="rId8" Type="http://schemas.openxmlformats.org/officeDocument/2006/relationships/slideLayout" Target="../slideLayouts/slideLayout37.xml" /><Relationship Id="rId9" Type="http://schemas.openxmlformats.org/officeDocument/2006/relationships/slideLayout" Target="../slideLayouts/slideLayout38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69882" y="443230"/>
            <a:ext cx="10852237" cy="441964"/>
          </a:xfrm>
          <a:prstGeom prst="rect">
            <a:avLst/>
          </a:prstGeom>
        </p:spPr>
        <p:txBody>
          <a:bodyPr vert="horz" lIns="101600" tIns="38100" rIns="76200" bIns="38100" rtlCol="0" anchor="t" anchorCtr="0">
            <a:no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669882" y="952508"/>
            <a:ext cx="10852237" cy="5388907"/>
          </a:xfrm>
          <a:prstGeom prst="rect">
            <a:avLst/>
          </a:prstGeo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21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20000"/>
              </a:lnSpc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2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3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120000"/>
              </a:lnSpc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KSO_TEMPLATE" hidden="1"/>
          <p:cNvSpPr/>
          <p:nvPr>
            <p:custDataLst>
              <p:tags r:id="rId24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2400">
              <a:solidFill>
                <a:schemeClr val="lt1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9" r:id="rId2"/>
    <p:sldLayoutId id="2147483670" r:id="rId3"/>
    <p:sldLayoutId id="2147483671" r:id="rId4"/>
    <p:sldLayoutId id="2147483672" r:id="rId5"/>
    <p:sldLayoutId id="2147483673" r:id="rId6"/>
    <p:sldLayoutId id="2147483674" r:id="rId7"/>
    <p:sldLayoutId id="2147483675" r:id="rId8"/>
    <p:sldLayoutId id="2147483676" r:id="rId9"/>
    <p:sldLayoutId id="2147483677" r:id="rId10"/>
    <p:sldLayoutId id="2147483678" r:id="rId11"/>
    <p:sldLayoutId id="2147483679" r:id="rId12"/>
    <p:sldLayoutId id="2147483680" r:id="rId13"/>
    <p:sldLayoutId id="2147483681" r:id="rId14"/>
    <p:sldLayoutId id="2147483682" r:id="rId15"/>
    <p:sldLayoutId id="2147483683" r:id="rId16"/>
    <p:sldLayoutId id="2147483684" r:id="rId17"/>
    <p:sldLayoutId id="2147483685" r:id="rId18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2400" b="1" u="none" strike="noStrike" kern="1200" cap="none" spc="20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n-cs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1000"/>
        </a:spcAft>
        <a:buFont typeface="Arial" pitchFamily="34" charset="0"/>
        <a:buChar char="•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n-cs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n-cs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n-cs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隶书" panose="02010509060101010101" pitchFamily="49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69882" y="443230"/>
            <a:ext cx="10852237" cy="441964"/>
          </a:xfrm>
          <a:prstGeom prst="rect">
            <a:avLst/>
          </a:prstGeom>
        </p:spPr>
        <p:txBody>
          <a:bodyPr vert="horz" lIns="101600" tIns="38100" rIns="76200" bIns="38100" rtlCol="0" anchor="t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669882" y="952508"/>
            <a:ext cx="10852237" cy="5388907"/>
          </a:xfrm>
          <a:prstGeom prst="rect">
            <a:avLst/>
          </a:prstGeo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21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2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3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KSO_TEMPLATE" hidden="1"/>
          <p:cNvSpPr/>
          <p:nvPr>
            <p:custDataLst>
              <p:tags r:id="rId24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688" r:id="rId2"/>
    <p:sldLayoutId id="2147483689" r:id="rId3"/>
    <p:sldLayoutId id="2147483690" r:id="rId4"/>
    <p:sldLayoutId id="2147483691" r:id="rId5"/>
    <p:sldLayoutId id="2147483692" r:id="rId6"/>
    <p:sldLayoutId id="2147483693" r:id="rId7"/>
    <p:sldLayoutId id="2147483694" r:id="rId8"/>
    <p:sldLayoutId id="2147483695" r:id="rId9"/>
    <p:sldLayoutId id="2147483696" r:id="rId10"/>
    <p:sldLayoutId id="2147483697" r:id="rId11"/>
    <p:sldLayoutId id="2147483698" r:id="rId12"/>
    <p:sldLayoutId id="2147483699" r:id="rId13"/>
    <p:sldLayoutId id="2147483700" r:id="rId14"/>
    <p:sldLayoutId id="2147483701" r:id="rId15"/>
    <p:sldLayoutId id="2147483702" r:id="rId16"/>
    <p:sldLayoutId id="2147483703" r:id="rId17"/>
    <p:sldLayoutId id="2147483704" r:id="rId18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2400" b="1" u="none" strike="noStrike" kern="1200" cap="none" spc="20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汉仪旗黑-85S" panose="00020600040101010101" pitchFamily="18" charset="-122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1pPr>
      <a:lvl2pPr marL="6858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2pPr>
      <a:lvl3pPr marL="11430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3pPr>
      <a:lvl4pPr marL="16002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4pPr>
      <a:lvl5pPr marL="20574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5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295.xml" /><Relationship Id="rId4" Type="http://schemas.openxmlformats.org/officeDocument/2006/relationships/tags" Target="../tags/tag296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5.xml" /><Relationship Id="rId10" Type="http://schemas.openxmlformats.org/officeDocument/2006/relationships/tags" Target="../tags/tag304.xml" /><Relationship Id="rId11" Type="http://schemas.openxmlformats.org/officeDocument/2006/relationships/tags" Target="../tags/tag305.xml" /><Relationship Id="rId12" Type="http://schemas.openxmlformats.org/officeDocument/2006/relationships/tags" Target="../tags/tag306.xml" /><Relationship Id="rId13" Type="http://schemas.openxmlformats.org/officeDocument/2006/relationships/tags" Target="../tags/tag307.xml" /><Relationship Id="rId14" Type="http://schemas.openxmlformats.org/officeDocument/2006/relationships/tags" Target="../tags/tag308.xml" /><Relationship Id="rId15" Type="http://schemas.openxmlformats.org/officeDocument/2006/relationships/tags" Target="../tags/tag309.xml" /><Relationship Id="rId16" Type="http://schemas.openxmlformats.org/officeDocument/2006/relationships/tags" Target="../tags/tag310.xml" /><Relationship Id="rId17" Type="http://schemas.openxmlformats.org/officeDocument/2006/relationships/tags" Target="../tags/tag311.xml" /><Relationship Id="rId18" Type="http://schemas.openxmlformats.org/officeDocument/2006/relationships/tags" Target="../tags/tag312.xml" /><Relationship Id="rId19" Type="http://schemas.openxmlformats.org/officeDocument/2006/relationships/tags" Target="../tags/tag313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314.xml" /><Relationship Id="rId21" Type="http://schemas.openxmlformats.org/officeDocument/2006/relationships/tags" Target="../tags/tag315.xml" /><Relationship Id="rId22" Type="http://schemas.openxmlformats.org/officeDocument/2006/relationships/tags" Target="../tags/tag316.xml" /><Relationship Id="rId23" Type="http://schemas.openxmlformats.org/officeDocument/2006/relationships/tags" Target="../tags/tag317.xml" /><Relationship Id="rId24" Type="http://schemas.openxmlformats.org/officeDocument/2006/relationships/tags" Target="../tags/tag318.xml" /><Relationship Id="rId25" Type="http://schemas.openxmlformats.org/officeDocument/2006/relationships/tags" Target="../tags/tag319.xml" /><Relationship Id="rId26" Type="http://schemas.openxmlformats.org/officeDocument/2006/relationships/tags" Target="../tags/tag320.xml" /><Relationship Id="rId27" Type="http://schemas.openxmlformats.org/officeDocument/2006/relationships/tags" Target="../tags/tag321.xml" /><Relationship Id="rId28" Type="http://schemas.openxmlformats.org/officeDocument/2006/relationships/tags" Target="../tags/tag322.xml" /><Relationship Id="rId29" Type="http://schemas.openxmlformats.org/officeDocument/2006/relationships/tags" Target="../tags/tag323.xml" /><Relationship Id="rId3" Type="http://schemas.openxmlformats.org/officeDocument/2006/relationships/tags" Target="../tags/tag297.xml" /><Relationship Id="rId30" Type="http://schemas.openxmlformats.org/officeDocument/2006/relationships/tags" Target="../tags/tag324.xml" /><Relationship Id="rId31" Type="http://schemas.openxmlformats.org/officeDocument/2006/relationships/tags" Target="../tags/tag325.xml" /><Relationship Id="rId32" Type="http://schemas.openxmlformats.org/officeDocument/2006/relationships/tags" Target="../tags/tag326.xml" /><Relationship Id="rId33" Type="http://schemas.openxmlformats.org/officeDocument/2006/relationships/tags" Target="../tags/tag327.xml" /><Relationship Id="rId34" Type="http://schemas.openxmlformats.org/officeDocument/2006/relationships/tags" Target="../tags/tag328.xml" /><Relationship Id="rId4" Type="http://schemas.openxmlformats.org/officeDocument/2006/relationships/tags" Target="../tags/tag298.xml" /><Relationship Id="rId5" Type="http://schemas.openxmlformats.org/officeDocument/2006/relationships/tags" Target="../tags/tag299.xml" /><Relationship Id="rId6" Type="http://schemas.openxmlformats.org/officeDocument/2006/relationships/tags" Target="../tags/tag300.xml" /><Relationship Id="rId7" Type="http://schemas.openxmlformats.org/officeDocument/2006/relationships/tags" Target="../tags/tag301.xml" /><Relationship Id="rId8" Type="http://schemas.openxmlformats.org/officeDocument/2006/relationships/tags" Target="../tags/tag302.xml" /><Relationship Id="rId9" Type="http://schemas.openxmlformats.org/officeDocument/2006/relationships/tags" Target="../tags/tag30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image" Target="../media/image4.png" /><Relationship Id="rId11" Type="http://schemas.openxmlformats.org/officeDocument/2006/relationships/tags" Target="../tags/tag334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329.xml" /><Relationship Id="rId4" Type="http://schemas.openxmlformats.org/officeDocument/2006/relationships/tags" Target="../tags/tag330.xml" /><Relationship Id="rId5" Type="http://schemas.openxmlformats.org/officeDocument/2006/relationships/tags" Target="../tags/tag331.xml" /><Relationship Id="rId6" Type="http://schemas.openxmlformats.org/officeDocument/2006/relationships/tags" Target="../tags/tag332.xml" /><Relationship Id="rId7" Type="http://schemas.openxmlformats.org/officeDocument/2006/relationships/image" Target="../media/image31.png" /><Relationship Id="rId8" Type="http://schemas.openxmlformats.org/officeDocument/2006/relationships/image" Target="../media/image32.svg" /><Relationship Id="rId9" Type="http://schemas.openxmlformats.org/officeDocument/2006/relationships/tags" Target="../tags/tag33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tags" Target="../tags/tag341.xml" /><Relationship Id="rId11" Type="http://schemas.openxmlformats.org/officeDocument/2006/relationships/tags" Target="../tags/tag342.xml" /><Relationship Id="rId12" Type="http://schemas.openxmlformats.org/officeDocument/2006/relationships/tags" Target="../tags/tag343.xml" /><Relationship Id="rId13" Type="http://schemas.openxmlformats.org/officeDocument/2006/relationships/tags" Target="../tags/tag344.xml" /><Relationship Id="rId14" Type="http://schemas.openxmlformats.org/officeDocument/2006/relationships/tags" Target="../tags/tag345.xml" /><Relationship Id="rId15" Type="http://schemas.openxmlformats.org/officeDocument/2006/relationships/tags" Target="../tags/tag346.xml" /><Relationship Id="rId16" Type="http://schemas.openxmlformats.org/officeDocument/2006/relationships/tags" Target="../tags/tag347.xml" /><Relationship Id="rId17" Type="http://schemas.openxmlformats.org/officeDocument/2006/relationships/tags" Target="../tags/tag348.xml" /><Relationship Id="rId18" Type="http://schemas.openxmlformats.org/officeDocument/2006/relationships/tags" Target="../tags/tag349.xml" /><Relationship Id="rId19" Type="http://schemas.openxmlformats.org/officeDocument/2006/relationships/tags" Target="../tags/tag350.xml" /><Relationship Id="rId2" Type="http://schemas.openxmlformats.org/officeDocument/2006/relationships/notesSlide" Target="../notesSlides/notesSlide4.xml" /><Relationship Id="rId20" Type="http://schemas.openxmlformats.org/officeDocument/2006/relationships/tags" Target="../tags/tag351.xml" /><Relationship Id="rId21" Type="http://schemas.openxmlformats.org/officeDocument/2006/relationships/tags" Target="../tags/tag352.xml" /><Relationship Id="rId22" Type="http://schemas.openxmlformats.org/officeDocument/2006/relationships/tags" Target="../tags/tag353.xml" /><Relationship Id="rId23" Type="http://schemas.openxmlformats.org/officeDocument/2006/relationships/tags" Target="../tags/tag354.xml" /><Relationship Id="rId24" Type="http://schemas.openxmlformats.org/officeDocument/2006/relationships/tags" Target="../tags/tag355.xml" /><Relationship Id="rId25" Type="http://schemas.openxmlformats.org/officeDocument/2006/relationships/tags" Target="../tags/tag356.xml" /><Relationship Id="rId26" Type="http://schemas.openxmlformats.org/officeDocument/2006/relationships/tags" Target="../tags/tag357.xml" /><Relationship Id="rId27" Type="http://schemas.openxmlformats.org/officeDocument/2006/relationships/tags" Target="../tags/tag358.xml" /><Relationship Id="rId28" Type="http://schemas.openxmlformats.org/officeDocument/2006/relationships/tags" Target="../tags/tag359.xml" /><Relationship Id="rId29" Type="http://schemas.openxmlformats.org/officeDocument/2006/relationships/tags" Target="../tags/tag360.xml" /><Relationship Id="rId3" Type="http://schemas.openxmlformats.org/officeDocument/2006/relationships/tags" Target="../tags/tag335.xml" /><Relationship Id="rId30" Type="http://schemas.openxmlformats.org/officeDocument/2006/relationships/tags" Target="../tags/tag361.xml" /><Relationship Id="rId31" Type="http://schemas.openxmlformats.org/officeDocument/2006/relationships/tags" Target="../tags/tag362.xml" /><Relationship Id="rId32" Type="http://schemas.openxmlformats.org/officeDocument/2006/relationships/tags" Target="../tags/tag363.xml" /><Relationship Id="rId33" Type="http://schemas.openxmlformats.org/officeDocument/2006/relationships/tags" Target="../tags/tag364.xml" /><Relationship Id="rId34" Type="http://schemas.openxmlformats.org/officeDocument/2006/relationships/tags" Target="../tags/tag365.xml" /><Relationship Id="rId35" Type="http://schemas.openxmlformats.org/officeDocument/2006/relationships/tags" Target="../tags/tag366.xml" /><Relationship Id="rId36" Type="http://schemas.openxmlformats.org/officeDocument/2006/relationships/tags" Target="../tags/tag367.xml" /><Relationship Id="rId37" Type="http://schemas.openxmlformats.org/officeDocument/2006/relationships/tags" Target="../tags/tag368.xml" /><Relationship Id="rId38" Type="http://schemas.openxmlformats.org/officeDocument/2006/relationships/tags" Target="../tags/tag369.xml" /><Relationship Id="rId39" Type="http://schemas.openxmlformats.org/officeDocument/2006/relationships/tags" Target="../tags/tag370.xml" /><Relationship Id="rId4" Type="http://schemas.openxmlformats.org/officeDocument/2006/relationships/tags" Target="../tags/tag336.xml" /><Relationship Id="rId40" Type="http://schemas.openxmlformats.org/officeDocument/2006/relationships/tags" Target="../tags/tag371.xml" /><Relationship Id="rId41" Type="http://schemas.openxmlformats.org/officeDocument/2006/relationships/tags" Target="../tags/tag372.xml" /><Relationship Id="rId42" Type="http://schemas.openxmlformats.org/officeDocument/2006/relationships/tags" Target="../tags/tag373.xml" /><Relationship Id="rId43" Type="http://schemas.openxmlformats.org/officeDocument/2006/relationships/tags" Target="../tags/tag374.xml" /><Relationship Id="rId44" Type="http://schemas.openxmlformats.org/officeDocument/2006/relationships/tags" Target="../tags/tag375.xml" /><Relationship Id="rId45" Type="http://schemas.openxmlformats.org/officeDocument/2006/relationships/tags" Target="../tags/tag376.xml" /><Relationship Id="rId46" Type="http://schemas.openxmlformats.org/officeDocument/2006/relationships/tags" Target="../tags/tag377.xml" /><Relationship Id="rId47" Type="http://schemas.openxmlformats.org/officeDocument/2006/relationships/image" Target="../media/image4.png" /><Relationship Id="rId48" Type="http://schemas.openxmlformats.org/officeDocument/2006/relationships/tags" Target="../tags/tag378.xml" /><Relationship Id="rId5" Type="http://schemas.openxmlformats.org/officeDocument/2006/relationships/tags" Target="../tags/tag337.xml" /><Relationship Id="rId6" Type="http://schemas.openxmlformats.org/officeDocument/2006/relationships/tags" Target="../tags/tag338.xml" /><Relationship Id="rId7" Type="http://schemas.openxmlformats.org/officeDocument/2006/relationships/tags" Target="../tags/tag339.xml" /><Relationship Id="rId8" Type="http://schemas.openxmlformats.org/officeDocument/2006/relationships/tags" Target="../tags/tag340.xml" /><Relationship Id="rId9" Type="http://schemas.openxmlformats.org/officeDocument/2006/relationships/image" Target="../media/image3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image" Target="../media/image4.png" /><Relationship Id="rId11" Type="http://schemas.openxmlformats.org/officeDocument/2006/relationships/tags" Target="../tags/tag384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379.xml" /><Relationship Id="rId4" Type="http://schemas.openxmlformats.org/officeDocument/2006/relationships/tags" Target="../tags/tag380.xml" /><Relationship Id="rId5" Type="http://schemas.openxmlformats.org/officeDocument/2006/relationships/tags" Target="../tags/tag381.xml" /><Relationship Id="rId6" Type="http://schemas.openxmlformats.org/officeDocument/2006/relationships/tags" Target="../tags/tag382.xml" /><Relationship Id="rId7" Type="http://schemas.openxmlformats.org/officeDocument/2006/relationships/image" Target="../media/image31.png" /><Relationship Id="rId8" Type="http://schemas.openxmlformats.org/officeDocument/2006/relationships/image" Target="../media/image32.svg" /><Relationship Id="rId9" Type="http://schemas.openxmlformats.org/officeDocument/2006/relationships/tags" Target="../tags/tag38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6.xml" /><Relationship Id="rId3" Type="http://schemas.openxmlformats.org/officeDocument/2006/relationships/tags" Target="../tags/tag385.xml" /><Relationship Id="rId4" Type="http://schemas.openxmlformats.org/officeDocument/2006/relationships/tags" Target="../tags/tag386.xml" /><Relationship Id="rId5" Type="http://schemas.openxmlformats.org/officeDocument/2006/relationships/image" Target="../media/image4.png" /><Relationship Id="rId6" Type="http://schemas.openxmlformats.org/officeDocument/2006/relationships/tags" Target="../tags/tag38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7.xml" /><Relationship Id="rId3" Type="http://schemas.openxmlformats.org/officeDocument/2006/relationships/tags" Target="../tags/tag388.xml" /><Relationship Id="rId4" Type="http://schemas.openxmlformats.org/officeDocument/2006/relationships/tags" Target="../tags/tag389.xml" /><Relationship Id="rId5" Type="http://schemas.openxmlformats.org/officeDocument/2006/relationships/image" Target="../media/image4.png" /><Relationship Id="rId6" Type="http://schemas.openxmlformats.org/officeDocument/2006/relationships/tags" Target="../tags/tag39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image" Target="../media/image4.png" /><Relationship Id="rId11" Type="http://schemas.openxmlformats.org/officeDocument/2006/relationships/tags" Target="../tags/tag396.xml" /><Relationship Id="rId2" Type="http://schemas.openxmlformats.org/officeDocument/2006/relationships/notesSlide" Target="../notesSlides/notesSlide8.xml" /><Relationship Id="rId3" Type="http://schemas.openxmlformats.org/officeDocument/2006/relationships/tags" Target="../tags/tag391.xml" /><Relationship Id="rId4" Type="http://schemas.openxmlformats.org/officeDocument/2006/relationships/tags" Target="../tags/tag392.xml" /><Relationship Id="rId5" Type="http://schemas.openxmlformats.org/officeDocument/2006/relationships/tags" Target="../tags/tag393.xml" /><Relationship Id="rId6" Type="http://schemas.openxmlformats.org/officeDocument/2006/relationships/tags" Target="../tags/tag394.xml" /><Relationship Id="rId7" Type="http://schemas.openxmlformats.org/officeDocument/2006/relationships/image" Target="../media/image31.png" /><Relationship Id="rId8" Type="http://schemas.openxmlformats.org/officeDocument/2006/relationships/image" Target="../media/image32.svg" /><Relationship Id="rId9" Type="http://schemas.openxmlformats.org/officeDocument/2006/relationships/tags" Target="../tags/tag39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9.xml" /><Relationship Id="rId3" Type="http://schemas.openxmlformats.org/officeDocument/2006/relationships/tags" Target="../tags/tag397.xml" /><Relationship Id="rId4" Type="http://schemas.openxmlformats.org/officeDocument/2006/relationships/tags" Target="../tags/tag398.xml" /><Relationship Id="rId5" Type="http://schemas.openxmlformats.org/officeDocument/2006/relationships/image" Target="../media/image34.png" /><Relationship Id="rId6" Type="http://schemas.openxmlformats.org/officeDocument/2006/relationships/image" Target="../media/image4.png" /><Relationship Id="rId7" Type="http://schemas.openxmlformats.org/officeDocument/2006/relationships/tags" Target="../tags/tag39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0.xml" /><Relationship Id="rId3" Type="http://schemas.openxmlformats.org/officeDocument/2006/relationships/tags" Target="../tags/tag400.xml" /><Relationship Id="rId4" Type="http://schemas.openxmlformats.org/officeDocument/2006/relationships/tags" Target="../tags/tag401.xml" /><Relationship Id="rId5" Type="http://schemas.openxmlformats.org/officeDocument/2006/relationships/image" Target="../media/image34.png" /><Relationship Id="rId6" Type="http://schemas.openxmlformats.org/officeDocument/2006/relationships/image" Target="../media/image4.png" /><Relationship Id="rId7" Type="http://schemas.openxmlformats.org/officeDocument/2006/relationships/tags" Target="../tags/tag40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1.xml" /><Relationship Id="rId3" Type="http://schemas.openxmlformats.org/officeDocument/2006/relationships/tags" Target="../tags/tag403.xml" /><Relationship Id="rId4" Type="http://schemas.openxmlformats.org/officeDocument/2006/relationships/tags" Target="../tags/tag404.xml" /><Relationship Id="rId5" Type="http://schemas.openxmlformats.org/officeDocument/2006/relationships/image" Target="../media/image34.png" /><Relationship Id="rId6" Type="http://schemas.openxmlformats.org/officeDocument/2006/relationships/image" Target="../media/image4.png" /><Relationship Id="rId7" Type="http://schemas.openxmlformats.org/officeDocument/2006/relationships/tags" Target="../tags/tag40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2.xml" /><Relationship Id="rId3" Type="http://schemas.openxmlformats.org/officeDocument/2006/relationships/tags" Target="../tags/tag406.xml" /><Relationship Id="rId4" Type="http://schemas.openxmlformats.org/officeDocument/2006/relationships/tags" Target="../tags/tag407.xml" /><Relationship Id="rId5" Type="http://schemas.openxmlformats.org/officeDocument/2006/relationships/image" Target="../media/image34.png" /><Relationship Id="rId6" Type="http://schemas.openxmlformats.org/officeDocument/2006/relationships/image" Target="../media/image4.png" /><Relationship Id="rId7" Type="http://schemas.openxmlformats.org/officeDocument/2006/relationships/tags" Target="../tags/tag408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3.xml" /><Relationship Id="rId3" Type="http://schemas.openxmlformats.org/officeDocument/2006/relationships/tags" Target="../tags/tag409.xml" /><Relationship Id="rId4" Type="http://schemas.openxmlformats.org/officeDocument/2006/relationships/tags" Target="../tags/tag410.xml" /><Relationship Id="rId5" Type="http://schemas.openxmlformats.org/officeDocument/2006/relationships/image" Target="../media/image34.png" /><Relationship Id="rId6" Type="http://schemas.openxmlformats.org/officeDocument/2006/relationships/image" Target="../media/image4.png" /><Relationship Id="rId7" Type="http://schemas.openxmlformats.org/officeDocument/2006/relationships/tags" Target="../tags/tag411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4.xml" /><Relationship Id="rId3" Type="http://schemas.openxmlformats.org/officeDocument/2006/relationships/tags" Target="../tags/tag412.xml" /><Relationship Id="rId4" Type="http://schemas.openxmlformats.org/officeDocument/2006/relationships/tags" Target="../tags/tag413.xml" /><Relationship Id="rId5" Type="http://schemas.openxmlformats.org/officeDocument/2006/relationships/image" Target="../media/image34.png" /><Relationship Id="rId6" Type="http://schemas.openxmlformats.org/officeDocument/2006/relationships/image" Target="../media/image4.png" /><Relationship Id="rId7" Type="http://schemas.openxmlformats.org/officeDocument/2006/relationships/tags" Target="../tags/tag4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5.xml" /><Relationship Id="rId3" Type="http://schemas.openxmlformats.org/officeDocument/2006/relationships/tags" Target="../tags/tag415.xml" /><Relationship Id="rId4" Type="http://schemas.openxmlformats.org/officeDocument/2006/relationships/tags" Target="../tags/tag416.xml" /><Relationship Id="rId5" Type="http://schemas.openxmlformats.org/officeDocument/2006/relationships/image" Target="../media/image34.png" /><Relationship Id="rId6" Type="http://schemas.openxmlformats.org/officeDocument/2006/relationships/image" Target="../media/image4.png" /><Relationship Id="rId7" Type="http://schemas.openxmlformats.org/officeDocument/2006/relationships/tags" Target="../tags/tag417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10" Type="http://schemas.openxmlformats.org/officeDocument/2006/relationships/image" Target="../media/image4.png" /><Relationship Id="rId11" Type="http://schemas.openxmlformats.org/officeDocument/2006/relationships/tags" Target="../tags/tag423.xml" /><Relationship Id="rId2" Type="http://schemas.openxmlformats.org/officeDocument/2006/relationships/notesSlide" Target="../notesSlides/notesSlide16.xml" /><Relationship Id="rId3" Type="http://schemas.openxmlformats.org/officeDocument/2006/relationships/tags" Target="../tags/tag418.xml" /><Relationship Id="rId4" Type="http://schemas.openxmlformats.org/officeDocument/2006/relationships/tags" Target="../tags/tag419.xml" /><Relationship Id="rId5" Type="http://schemas.openxmlformats.org/officeDocument/2006/relationships/tags" Target="../tags/tag420.xml" /><Relationship Id="rId6" Type="http://schemas.openxmlformats.org/officeDocument/2006/relationships/tags" Target="../tags/tag421.xml" /><Relationship Id="rId7" Type="http://schemas.openxmlformats.org/officeDocument/2006/relationships/image" Target="../media/image31.png" /><Relationship Id="rId8" Type="http://schemas.openxmlformats.org/officeDocument/2006/relationships/image" Target="../media/image32.svg" /><Relationship Id="rId9" Type="http://schemas.openxmlformats.org/officeDocument/2006/relationships/tags" Target="../tags/tag422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notesSlide" Target="../notesSlides/notesSlide17.xml" /><Relationship Id="rId3" Type="http://schemas.openxmlformats.org/officeDocument/2006/relationships/tags" Target="../tags/tag424.xml" /><Relationship Id="rId4" Type="http://schemas.openxmlformats.org/officeDocument/2006/relationships/tags" Target="../tags/tag425.xml" /><Relationship Id="rId5" Type="http://schemas.openxmlformats.org/officeDocument/2006/relationships/image" Target="../media/image34.png" /><Relationship Id="rId6" Type="http://schemas.openxmlformats.org/officeDocument/2006/relationships/image" Target="../media/image4.png" /><Relationship Id="rId7" Type="http://schemas.openxmlformats.org/officeDocument/2006/relationships/tags" Target="../tags/tag426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5334223224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文本框 4"/>
          <p:cNvSpPr txBox="1"/>
          <p:nvPr/>
        </p:nvSpPr>
        <p:spPr>
          <a:xfrm>
            <a:off x="372110" y="4723765"/>
            <a:ext cx="9165590" cy="1065530"/>
          </a:xfrm>
          <a:prstGeom prst="rect">
            <a:avLst/>
          </a:prstGeom>
          <a:noFill/>
        </p:spPr>
        <p:txBody>
          <a:bodyPr wrap="square" rtlCol="0">
            <a:no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>
                <a:solidFill>
                  <a:srgbClr val="0070C0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微软雅黑"/>
                <a:ea typeface="微软雅黑"/>
              </a:rPr>
              <a:t>读书笔记</a:t>
            </a:r>
            <a:endParaRPr lang="zh-CN" altLang="en-US" sz="2400">
              <a:solidFill>
                <a:srgbClr val="0070C0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微软雅黑"/>
              <a:ea typeface="微软雅黑"/>
            </a:endParaRPr>
          </a:p>
        </p:txBody>
      </p:sp>
      <p:sp>
        <p:nvSpPr>
          <p:cNvPr id="2" name="矩形 1"/>
          <p:cNvSpPr/>
          <p:nvPr/>
        </p:nvSpPr>
        <p:spPr>
          <a:xfrm>
            <a:off x="4796155" y="1035050"/>
            <a:ext cx="5095240" cy="139509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E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E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E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E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E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E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E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E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E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146" name="标题 5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473075" y="2519680"/>
            <a:ext cx="8963660" cy="1575435"/>
          </a:xfrm>
        </p:spPr>
        <p:txBody>
          <a:bodyPr>
            <a:normAutofit/>
          </a:bodyPr>
          <a:lstStyle/>
          <a:p>
            <a:pPr marL="0" indent="0" 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SzTx/>
              <a:buNone/>
            </a:pPr>
            <a:r>
              <a:rPr lang="zh-CN" altLang="en-US" sz="4800">
                <a:solidFill>
                  <a:schemeClr val="accent1"/>
                </a:solidFill>
                <a:latin typeface="仿宋" panose="02010609060101010101" charset="-122"/>
                <a:ea typeface="微软雅黑"/>
              </a:rPr>
              <a:t>和服草子：包裹在和服中的日式美学</a:t>
            </a:r>
            <a:endParaRPr lang="zh-CN" altLang="en-US" sz="4800">
              <a:solidFill>
                <a:schemeClr val="accent1"/>
              </a:solidFill>
              <a:latin typeface="仿宋" panose="02010609060101010101" charset="-122"/>
              <a:ea typeface="微软雅黑"/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圆角矩形 3"/>
          <p:cNvSpPr/>
          <p:nvPr>
            <p:custDataLst>
              <p:tags r:id="rId3"/>
            </p:custDataLst>
          </p:nvPr>
        </p:nvSpPr>
        <p:spPr>
          <a:xfrm>
            <a:off x="1718800" y="1563700"/>
            <a:ext cx="3755384" cy="107021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30" name="椭圆 29"/>
          <p:cNvSpPr/>
          <p:nvPr>
            <p:custDataLst>
              <p:tags r:id="rId4"/>
            </p:custDataLst>
          </p:nvPr>
        </p:nvSpPr>
        <p:spPr>
          <a:xfrm>
            <a:off x="1410270" y="1487170"/>
            <a:ext cx="1213630" cy="121363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9" name="椭圆 8"/>
          <p:cNvSpPr/>
          <p:nvPr>
            <p:custDataLst>
              <p:tags r:id="rId5"/>
            </p:custDataLst>
          </p:nvPr>
        </p:nvSpPr>
        <p:spPr>
          <a:xfrm>
            <a:off x="1493429" y="1572136"/>
            <a:ext cx="1046108" cy="1046108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63500" sx="102000" sy="102000" algn="ctr" rotWithShape="0">
              <a:schemeClr val="lt1">
                <a:alpha val="40000"/>
              </a:scheme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33" name="文本框 32"/>
          <p:cNvSpPr txBox="1"/>
          <p:nvPr>
            <p:custDataLst>
              <p:tags r:id="rId6"/>
            </p:custDataLst>
          </p:nvPr>
        </p:nvSpPr>
        <p:spPr>
          <a:xfrm>
            <a:off x="1410335" y="1818005"/>
            <a:ext cx="1126490" cy="572135"/>
          </a:xfrm>
          <a:prstGeom prst="rect">
            <a:avLst/>
          </a:prstGeom>
          <a:noFill/>
        </p:spPr>
        <p:txBody>
          <a:bodyPr wrap="square" bIns="0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spc="300">
                <a:solidFill>
                  <a:schemeClr val="accent1"/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01</a:t>
            </a:r>
            <a:endParaRPr lang="en-US" altLang="zh-CN" sz="3600" spc="300">
              <a:solidFill>
                <a:schemeClr val="accent1"/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68" name="文本框 67"/>
          <p:cNvSpPr txBox="1"/>
          <p:nvPr>
            <p:custDataLst>
              <p:tags r:id="rId7"/>
            </p:custDataLst>
          </p:nvPr>
        </p:nvSpPr>
        <p:spPr>
          <a:xfrm>
            <a:off x="2539365" y="1568450"/>
            <a:ext cx="2933065" cy="107061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chemeClr val="lt1"/>
                </a:solidFill>
                <a:uFillTx/>
                <a:latin typeface="仿宋" panose="02010609060101010101" charset="-122"/>
                <a:ea typeface="微软雅黑"/>
              </a:rPr>
              <a:t>思维导图</a:t>
            </a:r>
            <a:endParaRPr lang="zh-CN" altLang="en-US" sz="2000" spc="300">
              <a:solidFill>
                <a:schemeClr val="lt1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35" name="圆角矩形 34"/>
          <p:cNvSpPr/>
          <p:nvPr>
            <p:custDataLst>
              <p:tags r:id="rId8"/>
            </p:custDataLst>
          </p:nvPr>
        </p:nvSpPr>
        <p:spPr>
          <a:xfrm>
            <a:off x="1718197" y="3163595"/>
            <a:ext cx="3755384" cy="1070212"/>
          </a:xfrm>
          <a:prstGeom prst="roundRect">
            <a:avLst>
              <a:gd name="adj" fmla="val 50000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36" name="椭圆 35"/>
          <p:cNvSpPr/>
          <p:nvPr>
            <p:custDataLst>
              <p:tags r:id="rId9"/>
            </p:custDataLst>
          </p:nvPr>
        </p:nvSpPr>
        <p:spPr>
          <a:xfrm>
            <a:off x="1409668" y="3087065"/>
            <a:ext cx="1213630" cy="121363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10" name="椭圆 9"/>
          <p:cNvSpPr/>
          <p:nvPr>
            <p:custDataLst>
              <p:tags r:id="rId10"/>
            </p:custDataLst>
          </p:nvPr>
        </p:nvSpPr>
        <p:spPr>
          <a:xfrm>
            <a:off x="1492826" y="3172031"/>
            <a:ext cx="1046108" cy="1046108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63500" sx="102000" sy="102000" algn="ctr" rotWithShape="0">
              <a:schemeClr val="lt1">
                <a:alpha val="40000"/>
              </a:scheme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59" name="文本框 58"/>
          <p:cNvSpPr txBox="1"/>
          <p:nvPr>
            <p:custDataLst>
              <p:tags r:id="rId11"/>
            </p:custDataLst>
          </p:nvPr>
        </p:nvSpPr>
        <p:spPr>
          <a:xfrm>
            <a:off x="2538730" y="3180715"/>
            <a:ext cx="2934970" cy="108331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chemeClr val="lt1"/>
                </a:solidFill>
                <a:uFillTx/>
                <a:latin typeface="仿宋" panose="02010609060101010101" charset="-122"/>
                <a:ea typeface="微软雅黑"/>
              </a:rPr>
              <a:t>精彩摘录</a:t>
            </a:r>
            <a:endParaRPr lang="zh-CN" altLang="en-US" sz="2000" spc="300">
              <a:solidFill>
                <a:schemeClr val="lt1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60" name="圆角矩形 59"/>
          <p:cNvSpPr/>
          <p:nvPr>
            <p:custDataLst>
              <p:tags r:id="rId12"/>
            </p:custDataLst>
          </p:nvPr>
        </p:nvSpPr>
        <p:spPr>
          <a:xfrm>
            <a:off x="1717595" y="4820134"/>
            <a:ext cx="3755384" cy="1070212"/>
          </a:xfrm>
          <a:prstGeom prst="roundRect">
            <a:avLst>
              <a:gd name="adj" fmla="val 50000"/>
            </a:avLst>
          </a:prstGeom>
          <a:solidFill>
            <a:schemeClr val="accent3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61" name="椭圆 60"/>
          <p:cNvSpPr/>
          <p:nvPr>
            <p:custDataLst>
              <p:tags r:id="rId13"/>
            </p:custDataLst>
          </p:nvPr>
        </p:nvSpPr>
        <p:spPr>
          <a:xfrm>
            <a:off x="1409065" y="4743604"/>
            <a:ext cx="1213630" cy="121363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62" name="椭圆 61"/>
          <p:cNvSpPr/>
          <p:nvPr>
            <p:custDataLst>
              <p:tags r:id="rId14"/>
            </p:custDataLst>
          </p:nvPr>
        </p:nvSpPr>
        <p:spPr>
          <a:xfrm>
            <a:off x="1492223" y="4828570"/>
            <a:ext cx="1046108" cy="1046108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63500" sx="102000" sy="102000" algn="ctr" rotWithShape="0">
              <a:schemeClr val="lt1">
                <a:alpha val="40000"/>
              </a:scheme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67" name="文本框 66"/>
          <p:cNvSpPr txBox="1"/>
          <p:nvPr>
            <p:custDataLst>
              <p:tags r:id="rId15"/>
            </p:custDataLst>
          </p:nvPr>
        </p:nvSpPr>
        <p:spPr>
          <a:xfrm>
            <a:off x="2538095" y="4810760"/>
            <a:ext cx="2934970" cy="106743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chemeClr val="dk1">
                    <a:lumMod val="85000"/>
                    <a:lumOff val="15000"/>
                  </a:schemeClr>
                </a:solidFill>
                <a:uFillTx/>
                <a:latin typeface="仿宋" panose="02010609060101010101" charset="-122"/>
                <a:ea typeface="微软雅黑"/>
              </a:rPr>
              <a:t>目录分析</a:t>
            </a:r>
            <a:endParaRPr lang="zh-CN" altLang="en-US" sz="2000" spc="300">
              <a:solidFill>
                <a:schemeClr val="dk1">
                  <a:lumMod val="85000"/>
                  <a:lumOff val="15000"/>
                </a:schemeClr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69" name="圆角矩形 68"/>
          <p:cNvSpPr/>
          <p:nvPr>
            <p:custDataLst>
              <p:tags r:id="rId16"/>
            </p:custDataLst>
          </p:nvPr>
        </p:nvSpPr>
        <p:spPr>
          <a:xfrm>
            <a:off x="6911981" y="1572136"/>
            <a:ext cx="3755384" cy="1070212"/>
          </a:xfrm>
          <a:prstGeom prst="roundRect">
            <a:avLst>
              <a:gd name="adj" fmla="val 50000"/>
            </a:avLst>
          </a:prstGeom>
          <a:solidFill>
            <a:schemeClr val="accent4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70" name="椭圆 69"/>
          <p:cNvSpPr/>
          <p:nvPr>
            <p:custDataLst>
              <p:tags r:id="rId17"/>
            </p:custDataLst>
          </p:nvPr>
        </p:nvSpPr>
        <p:spPr>
          <a:xfrm>
            <a:off x="6603451" y="1495606"/>
            <a:ext cx="1213630" cy="1213630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71" name="椭圆 70"/>
          <p:cNvSpPr/>
          <p:nvPr>
            <p:custDataLst>
              <p:tags r:id="rId18"/>
            </p:custDataLst>
          </p:nvPr>
        </p:nvSpPr>
        <p:spPr>
          <a:xfrm>
            <a:off x="6686609" y="1580573"/>
            <a:ext cx="1046108" cy="1046108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63500" sx="102000" sy="102000" algn="ctr" rotWithShape="0">
              <a:schemeClr val="lt1">
                <a:alpha val="40000"/>
              </a:scheme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75" name="文本框 74"/>
          <p:cNvSpPr txBox="1"/>
          <p:nvPr>
            <p:custDataLst>
              <p:tags r:id="rId19"/>
            </p:custDataLst>
          </p:nvPr>
        </p:nvSpPr>
        <p:spPr>
          <a:xfrm>
            <a:off x="7733030" y="1534160"/>
            <a:ext cx="2933065" cy="112077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chemeClr val="lt1"/>
                </a:solidFill>
                <a:uFillTx/>
                <a:latin typeface="仿宋" panose="02010609060101010101" charset="-122"/>
                <a:ea typeface="微软雅黑"/>
              </a:rPr>
              <a:t>内容摘要</a:t>
            </a:r>
            <a:endParaRPr lang="zh-CN" altLang="en-US" sz="2000" spc="300">
              <a:solidFill>
                <a:schemeClr val="lt1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76" name="圆角矩形 75"/>
          <p:cNvSpPr/>
          <p:nvPr>
            <p:custDataLst>
              <p:tags r:id="rId20"/>
            </p:custDataLst>
          </p:nvPr>
        </p:nvSpPr>
        <p:spPr>
          <a:xfrm>
            <a:off x="6911378" y="3172031"/>
            <a:ext cx="3755384" cy="1070212"/>
          </a:xfrm>
          <a:prstGeom prst="roundRect">
            <a:avLst>
              <a:gd name="adj" fmla="val 50000"/>
            </a:avLst>
          </a:prstGeom>
          <a:solidFill>
            <a:schemeClr val="accent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77" name="椭圆 76"/>
          <p:cNvSpPr/>
          <p:nvPr>
            <p:custDataLst>
              <p:tags r:id="rId21"/>
            </p:custDataLst>
          </p:nvPr>
        </p:nvSpPr>
        <p:spPr>
          <a:xfrm>
            <a:off x="6602848" y="3095501"/>
            <a:ext cx="1213630" cy="121363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78" name="椭圆 77"/>
          <p:cNvSpPr/>
          <p:nvPr>
            <p:custDataLst>
              <p:tags r:id="rId22"/>
            </p:custDataLst>
          </p:nvPr>
        </p:nvSpPr>
        <p:spPr>
          <a:xfrm>
            <a:off x="6686007" y="3180468"/>
            <a:ext cx="1046108" cy="1046108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63500" sx="102000" sy="102000" algn="ctr" rotWithShape="0">
              <a:schemeClr val="lt1">
                <a:alpha val="40000"/>
              </a:scheme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82" name="文本框 81"/>
          <p:cNvSpPr txBox="1"/>
          <p:nvPr>
            <p:custDataLst>
              <p:tags r:id="rId23"/>
            </p:custDataLst>
          </p:nvPr>
        </p:nvSpPr>
        <p:spPr>
          <a:xfrm>
            <a:off x="7732395" y="3180715"/>
            <a:ext cx="2933065" cy="106934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chemeClr val="lt1"/>
                </a:solidFill>
                <a:uFillTx/>
                <a:latin typeface="仿宋" panose="02010609060101010101" charset="-122"/>
                <a:ea typeface="微软雅黑"/>
              </a:rPr>
              <a:t>阅读感受</a:t>
            </a:r>
            <a:endParaRPr lang="zh-CN" altLang="en-US" sz="2000" spc="300">
              <a:solidFill>
                <a:schemeClr val="lt1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11" name="圆角矩形 10"/>
          <p:cNvSpPr/>
          <p:nvPr>
            <p:custDataLst>
              <p:tags r:id="rId24"/>
            </p:custDataLst>
          </p:nvPr>
        </p:nvSpPr>
        <p:spPr>
          <a:xfrm>
            <a:off x="6910775" y="4828570"/>
            <a:ext cx="3755384" cy="1070212"/>
          </a:xfrm>
          <a:prstGeom prst="roundRect">
            <a:avLst>
              <a:gd name="adj" fmla="val 50000"/>
            </a:avLst>
          </a:prstGeom>
          <a:solidFill>
            <a:schemeClr val="accent6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84" name="椭圆 83"/>
          <p:cNvSpPr/>
          <p:nvPr>
            <p:custDataLst>
              <p:tags r:id="rId25"/>
            </p:custDataLst>
          </p:nvPr>
        </p:nvSpPr>
        <p:spPr>
          <a:xfrm>
            <a:off x="6602246" y="4752040"/>
            <a:ext cx="1213630" cy="1213630"/>
          </a:xfrm>
          <a:prstGeom prst="ellipse">
            <a:avLst/>
          </a:prstGeom>
          <a:solidFill>
            <a:schemeClr val="accent6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85" name="椭圆 84"/>
          <p:cNvSpPr/>
          <p:nvPr>
            <p:custDataLst>
              <p:tags r:id="rId26"/>
            </p:custDataLst>
          </p:nvPr>
        </p:nvSpPr>
        <p:spPr>
          <a:xfrm>
            <a:off x="6685404" y="4837007"/>
            <a:ext cx="1046108" cy="1046108"/>
          </a:xfrm>
          <a:prstGeom prst="ellipse">
            <a:avLst/>
          </a:prstGeom>
          <a:solidFill>
            <a:schemeClr val="lt1"/>
          </a:solidFill>
          <a:ln>
            <a:noFill/>
          </a:ln>
          <a:effectLst>
            <a:outerShdw blurRad="63500" sx="102000" sy="102000" algn="ctr" rotWithShape="0">
              <a:schemeClr val="lt1">
                <a:alpha val="40000"/>
              </a:scheme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</a:endParaRPr>
          </a:p>
        </p:txBody>
      </p:sp>
      <p:sp>
        <p:nvSpPr>
          <p:cNvPr id="89" name="文本框 88"/>
          <p:cNvSpPr txBox="1"/>
          <p:nvPr>
            <p:custDataLst>
              <p:tags r:id="rId27"/>
            </p:custDataLst>
          </p:nvPr>
        </p:nvSpPr>
        <p:spPr>
          <a:xfrm>
            <a:off x="7731760" y="4813300"/>
            <a:ext cx="2934335" cy="106616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作者简介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91" name="文本框 90"/>
          <p:cNvSpPr txBox="1"/>
          <p:nvPr>
            <p:custDataLst>
              <p:tags r:id="rId28"/>
            </p:custDataLst>
          </p:nvPr>
        </p:nvSpPr>
        <p:spPr>
          <a:xfrm>
            <a:off x="4021455" y="491490"/>
            <a:ext cx="4165600" cy="599440"/>
          </a:xfrm>
          <a:prstGeom prst="rect">
            <a:avLst/>
          </a:prstGeom>
          <a:noFill/>
        </p:spPr>
        <p:txBody>
          <a:bodyPr wrap="square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 b="1" spc="300">
                <a:solidFill>
                  <a:schemeClr val="accent1"/>
                </a:solidFill>
                <a:uFillTx/>
                <a:latin typeface="仿宋" panose="02010609060101010101" charset="-122"/>
                <a:ea typeface="微软雅黑"/>
              </a:rPr>
              <a:t>目录</a:t>
            </a:r>
            <a:endParaRPr lang="zh-CN" altLang="en-US" sz="3600" b="1" spc="300">
              <a:solidFill>
                <a:schemeClr val="accent1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12" name="文本框 11"/>
          <p:cNvSpPr txBox="1"/>
          <p:nvPr>
            <p:custDataLst>
              <p:tags r:id="rId29"/>
            </p:custDataLst>
          </p:nvPr>
        </p:nvSpPr>
        <p:spPr>
          <a:xfrm>
            <a:off x="1410335" y="3418205"/>
            <a:ext cx="112712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chemeClr val="accent2"/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03</a:t>
            </a:r>
            <a:endParaRPr lang="en-US" altLang="zh-CN" sz="3200" spc="300">
              <a:solidFill>
                <a:schemeClr val="accent2"/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3" name="文本框 12"/>
          <p:cNvSpPr txBox="1"/>
          <p:nvPr>
            <p:custDataLst>
              <p:tags r:id="rId30"/>
            </p:custDataLst>
          </p:nvPr>
        </p:nvSpPr>
        <p:spPr>
          <a:xfrm>
            <a:off x="1409700" y="5078095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chemeClr val="accent3">
                    <a:lumMod val="50000"/>
                  </a:scheme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05</a:t>
            </a:r>
            <a:endParaRPr lang="en-US" altLang="zh-CN" sz="3200" spc="300">
              <a:solidFill>
                <a:schemeClr val="accent3">
                  <a:lumMod val="50000"/>
                </a:scheme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4" name="文本框 13"/>
          <p:cNvSpPr txBox="1"/>
          <p:nvPr>
            <p:custDataLst>
              <p:tags r:id="rId31"/>
            </p:custDataLst>
          </p:nvPr>
        </p:nvSpPr>
        <p:spPr>
          <a:xfrm>
            <a:off x="6603365" y="1817370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chemeClr val="accent4"/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02</a:t>
            </a:r>
            <a:endParaRPr lang="en-US" altLang="zh-CN" sz="3200" spc="300">
              <a:solidFill>
                <a:schemeClr val="accent4"/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5" name="文本框 14"/>
          <p:cNvSpPr txBox="1"/>
          <p:nvPr>
            <p:custDataLst>
              <p:tags r:id="rId32"/>
            </p:custDataLst>
          </p:nvPr>
        </p:nvSpPr>
        <p:spPr>
          <a:xfrm>
            <a:off x="6602730" y="3418205"/>
            <a:ext cx="1130300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chemeClr val="accent5"/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04</a:t>
            </a:r>
            <a:endParaRPr lang="en-US" altLang="zh-CN" sz="3200" spc="300">
              <a:solidFill>
                <a:schemeClr val="accent5"/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6" name="文本框 15"/>
          <p:cNvSpPr txBox="1"/>
          <p:nvPr>
            <p:custDataLst>
              <p:tags r:id="rId33"/>
            </p:custDataLst>
          </p:nvPr>
        </p:nvSpPr>
        <p:spPr>
          <a:xfrm>
            <a:off x="6603365" y="5077460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chemeClr val="accent6">
                    <a:lumMod val="75000"/>
                  </a:scheme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06</a:t>
            </a:r>
            <a:endParaRPr lang="en-US" altLang="zh-CN" sz="3200" spc="300">
              <a:solidFill>
                <a:schemeClr val="accent6">
                  <a:lumMod val="75000"/>
                </a:scheme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</p:spTree>
    <p:custDataLst>
      <p:tags r:id="rId34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思维导图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47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Freeform 1"/>
          <p:cNvSpPr/>
          <p:nvPr>
            <p:custDataLst>
              <p:tags r:id="rId3"/>
            </p:custDataLst>
          </p:nvPr>
        </p:nvSpPr>
        <p:spPr>
          <a:xfrm>
            <a:off x="858367" y="2138824"/>
            <a:ext cx="10547851" cy="1948819"/>
          </a:xfrm>
          <a:custGeom>
            <a:rect l="l" t="t" r="r" b="b"/>
            <a:pathLst>
              <a:path w="11556685" h="2135211">
                <a:moveTo>
                  <a:pt x="10959199" y="460836"/>
                </a:moveTo>
                <a:cubicBezTo>
                  <a:pt x="9495204" y="1495841"/>
                  <a:pt x="7707874" y="2104136"/>
                  <a:pt x="5778173" y="2104136"/>
                </a:cubicBezTo>
                <a:cubicBezTo>
                  <a:pt x="3848810" y="2104136"/>
                  <a:pt x="2061481" y="1495841"/>
                  <a:pt x="597148" y="460836"/>
                </a:cubicBezTo>
                <a:cubicBezTo>
                  <a:pt x="391612" y="315415"/>
                  <a:pt x="192567" y="161465"/>
                  <a:pt x="0" y="0"/>
                </a:cubicBezTo>
                <a:lnTo>
                  <a:pt x="0" y="40629"/>
                </a:lnTo>
                <a:cubicBezTo>
                  <a:pt x="192567" y="201406"/>
                  <a:pt x="391612" y="354331"/>
                  <a:pt x="597148" y="499064"/>
                </a:cubicBezTo>
                <a:cubicBezTo>
                  <a:pt x="2063194" y="1529979"/>
                  <a:pt x="3849836" y="2135211"/>
                  <a:pt x="5778173" y="2135211"/>
                </a:cubicBezTo>
                <a:cubicBezTo>
                  <a:pt x="7706499" y="2135211"/>
                  <a:pt x="9493490" y="1529979"/>
                  <a:pt x="10959199" y="499064"/>
                </a:cubicBezTo>
                <a:cubicBezTo>
                  <a:pt x="11164734" y="354331"/>
                  <a:pt x="11364117" y="201406"/>
                  <a:pt x="11556684" y="40629"/>
                </a:cubicBezTo>
                <a:lnTo>
                  <a:pt x="11556684" y="0"/>
                </a:lnTo>
                <a:cubicBezTo>
                  <a:pt x="11364117" y="161465"/>
                  <a:pt x="11165084" y="315415"/>
                  <a:pt x="10959199" y="460836"/>
                </a:cubicBezTo>
                <a:lnTo>
                  <a:pt x="10959199" y="460836"/>
                </a:lnTo>
                <a:close/>
              </a:path>
            </a:pathLst>
          </a:custGeom>
          <a:solidFill>
            <a:srgbClr val="A1A1A1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2"/>
          <p:cNvSpPr/>
          <p:nvPr>
            <p:custDataLst>
              <p:tags r:id="rId4"/>
            </p:custDataLst>
          </p:nvPr>
        </p:nvSpPr>
        <p:spPr>
          <a:xfrm>
            <a:off x="5080538" y="2471530"/>
            <a:ext cx="2101753" cy="447181"/>
          </a:xfrm>
          <a:custGeom>
            <a:rect l="l" t="t" r="r" b="b"/>
            <a:pathLst>
              <a:path w="2302772" h="489951">
                <a:moveTo>
                  <a:pt x="1151037" y="144430"/>
                </a:moveTo>
                <a:cubicBezTo>
                  <a:pt x="1003277" y="144430"/>
                  <a:pt x="856216" y="133931"/>
                  <a:pt x="711249" y="110862"/>
                </a:cubicBezTo>
                <a:cubicBezTo>
                  <a:pt x="565584" y="87781"/>
                  <a:pt x="421671" y="47915"/>
                  <a:pt x="278431" y="0"/>
                </a:cubicBezTo>
                <a:cubicBezTo>
                  <a:pt x="232093" y="45808"/>
                  <a:pt x="185045" y="91970"/>
                  <a:pt x="139038" y="138831"/>
                </a:cubicBezTo>
                <a:cubicBezTo>
                  <a:pt x="92700" y="186048"/>
                  <a:pt x="46350" y="234305"/>
                  <a:pt x="0" y="283617"/>
                </a:cubicBezTo>
                <a:cubicBezTo>
                  <a:pt x="187482" y="353914"/>
                  <a:pt x="376705" y="410919"/>
                  <a:pt x="569075" y="443434"/>
                </a:cubicBezTo>
                <a:cubicBezTo>
                  <a:pt x="760380" y="475961"/>
                  <a:pt x="955188" y="489609"/>
                  <a:pt x="1151037" y="489952"/>
                </a:cubicBezTo>
                <a:cubicBezTo>
                  <a:pt x="1346873" y="489952"/>
                  <a:pt x="1541681" y="475961"/>
                  <a:pt x="1732998" y="443789"/>
                </a:cubicBezTo>
                <a:cubicBezTo>
                  <a:pt x="1925356" y="410919"/>
                  <a:pt x="2114934" y="353914"/>
                  <a:pt x="2302772" y="283617"/>
                </a:cubicBezTo>
                <a:cubicBezTo>
                  <a:pt x="2256066" y="234305"/>
                  <a:pt x="2209373" y="186391"/>
                  <a:pt x="2163023" y="139187"/>
                </a:cubicBezTo>
                <a:cubicBezTo>
                  <a:pt x="2117028" y="91970"/>
                  <a:pt x="2069980" y="45808"/>
                  <a:pt x="2023642" y="0"/>
                </a:cubicBezTo>
                <a:cubicBezTo>
                  <a:pt x="1880745" y="47915"/>
                  <a:pt x="1736489" y="87781"/>
                  <a:pt x="1590824" y="110862"/>
                </a:cubicBezTo>
                <a:cubicBezTo>
                  <a:pt x="1445845" y="133931"/>
                  <a:pt x="1298796" y="144430"/>
                  <a:pt x="1151037" y="144430"/>
                </a:cubicBezTo>
                <a:lnTo>
                  <a:pt x="1151037" y="144430"/>
                </a:lnTo>
                <a:close/>
              </a:path>
            </a:pathLst>
          </a:custGeom>
          <a:solidFill>
            <a:srgbClr val="FC4653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3"/>
          <p:cNvSpPr/>
          <p:nvPr>
            <p:custDataLst>
              <p:tags r:id="rId5"/>
            </p:custDataLst>
          </p:nvPr>
        </p:nvSpPr>
        <p:spPr>
          <a:xfrm>
            <a:off x="4554389" y="3025779"/>
            <a:ext cx="3160262" cy="578488"/>
          </a:xfrm>
          <a:custGeom>
            <a:rect l="l" t="t" r="r" b="b"/>
            <a:pathLst>
              <a:path w="3462520" h="633817">
                <a:moveTo>
                  <a:pt x="1731090" y="267641"/>
                </a:moveTo>
                <a:cubicBezTo>
                  <a:pt x="1485262" y="267641"/>
                  <a:pt x="1241112" y="248481"/>
                  <a:pt x="1002292" y="205782"/>
                </a:cubicBezTo>
                <a:cubicBezTo>
                  <a:pt x="761816" y="162742"/>
                  <a:pt x="525659" y="90106"/>
                  <a:pt x="292848" y="0"/>
                </a:cubicBezTo>
                <a:cubicBezTo>
                  <a:pt x="243821" y="48416"/>
                  <a:pt x="194454" y="97173"/>
                  <a:pt x="146084" y="146599"/>
                </a:cubicBezTo>
                <a:cubicBezTo>
                  <a:pt x="97726" y="196366"/>
                  <a:pt x="48699" y="246802"/>
                  <a:pt x="0" y="298247"/>
                </a:cubicBezTo>
                <a:cubicBezTo>
                  <a:pt x="279174" y="413583"/>
                  <a:pt x="562351" y="504699"/>
                  <a:pt x="851865" y="557835"/>
                </a:cubicBezTo>
                <a:cubicBezTo>
                  <a:pt x="1139384" y="610607"/>
                  <a:pt x="1433899" y="633477"/>
                  <a:pt x="1731090" y="633817"/>
                </a:cubicBezTo>
                <a:cubicBezTo>
                  <a:pt x="2027940" y="633817"/>
                  <a:pt x="2322126" y="610607"/>
                  <a:pt x="2609974" y="557835"/>
                </a:cubicBezTo>
                <a:cubicBezTo>
                  <a:pt x="2899829" y="504699"/>
                  <a:pt x="3183006" y="413583"/>
                  <a:pt x="3462520" y="298247"/>
                </a:cubicBezTo>
                <a:cubicBezTo>
                  <a:pt x="3413822" y="247131"/>
                  <a:pt x="3365111" y="196366"/>
                  <a:pt x="3316084" y="146599"/>
                </a:cubicBezTo>
                <a:cubicBezTo>
                  <a:pt x="3267386" y="97173"/>
                  <a:pt x="3218359" y="48416"/>
                  <a:pt x="3169660" y="0"/>
                </a:cubicBezTo>
                <a:cubicBezTo>
                  <a:pt x="2936508" y="89777"/>
                  <a:pt x="2700704" y="162742"/>
                  <a:pt x="2459888" y="205782"/>
                </a:cubicBezTo>
                <a:cubicBezTo>
                  <a:pt x="2220727" y="248481"/>
                  <a:pt x="1976918" y="267641"/>
                  <a:pt x="1731090" y="267641"/>
                </a:cubicBezTo>
                <a:lnTo>
                  <a:pt x="1731090" y="267641"/>
                </a:lnTo>
                <a:close/>
              </a:path>
            </a:pathLst>
          </a:custGeom>
          <a:solidFill>
            <a:srgbClr val="E1448B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4"/>
          <p:cNvSpPr/>
          <p:nvPr>
            <p:custDataLst>
              <p:tags r:id="rId6"/>
            </p:custDataLst>
          </p:nvPr>
        </p:nvSpPr>
        <p:spPr>
          <a:xfrm>
            <a:off x="5582333" y="1164902"/>
            <a:ext cx="1111837" cy="1111837"/>
          </a:xfrm>
          <a:custGeom>
            <a:rect l="l" t="t" r="r" b="b"/>
            <a:pathLst>
              <a:path w="1218177" h="1218177">
                <a:moveTo>
                  <a:pt x="1218177" y="609088"/>
                </a:moveTo>
                <a:cubicBezTo>
                  <a:pt x="1218177" y="945481"/>
                  <a:pt x="945482" y="1218176"/>
                  <a:pt x="609089" y="1218176"/>
                </a:cubicBezTo>
                <a:cubicBezTo>
                  <a:pt x="272695" y="1218176"/>
                  <a:pt x="0" y="945481"/>
                  <a:pt x="0" y="609088"/>
                </a:cubicBezTo>
                <a:cubicBezTo>
                  <a:pt x="0" y="272695"/>
                  <a:pt x="272695" y="0"/>
                  <a:pt x="609089" y="0"/>
                </a:cubicBezTo>
                <a:cubicBezTo>
                  <a:pt x="945482" y="0"/>
                  <a:pt x="1218177" y="272695"/>
                  <a:pt x="1218177" y="609088"/>
                </a:cubicBezTo>
                <a:close/>
              </a:path>
            </a:pathLst>
          </a:custGeom>
          <a:solidFill>
            <a:srgbClr val="C00000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5"/>
          <p:cNvSpPr txBox="1"/>
          <p:nvPr>
            <p:custDataLst>
              <p:tags r:id="rId7"/>
            </p:custDataLst>
          </p:nvPr>
        </p:nvSpPr>
        <p:spPr>
          <a:xfrm>
            <a:off x="5481335" y="1459723"/>
            <a:ext cx="1313835" cy="524441"/>
          </a:xfrm>
          <a:prstGeom prst="rect">
            <a:avLst/>
          </a:prstGeom>
        </p:spPr>
        <p:txBody>
          <a:bodyPr lIns="90000" tIns="46800" rIns="90000" bIns="4680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2000" b="1" spc="300" err="1">
                <a:solidFill>
                  <a:srgbClr val="FFFFFF"/>
                </a:solidFill>
                <a:latin typeface="仿宋" panose="02010609060101010101" charset="-122"/>
                <a:ea typeface="仿宋" panose="02010609060101010101" charset="-122"/>
              </a:rPr>
              <a:t>和服</a:t>
            </a:r>
            <a:endParaRPr lang="zh-CN" altLang="en-US" sz="2000" b="1" spc="300" err="1">
              <a:solidFill>
                <a:srgbClr val="FFFFF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9" name="Freeform 6"/>
          <p:cNvSpPr/>
          <p:nvPr>
            <p:custDataLst>
              <p:tags r:id="rId8"/>
            </p:custDataLst>
          </p:nvPr>
        </p:nvSpPr>
        <p:spPr>
          <a:xfrm>
            <a:off x="7268255" y="1522866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1"/>
                  <a:pt x="189110" y="378221"/>
                </a:cubicBezTo>
                <a:cubicBezTo>
                  <a:pt x="84666" y="378221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FC4653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>
            <a:duotone>
              <a:prstClr val="black"/>
              <a:srgbClr val="1F74AD">
                <a:tint val="45000"/>
                <a:satMod val="400000"/>
              </a:srgbClr>
            </a:duotone>
          </a:blip>
          <a:stretch>
            <a:fillRect/>
          </a:stretch>
        </p:blipFill>
        <p:spPr>
          <a:xfrm>
            <a:off x="6821607" y="1586088"/>
            <a:ext cx="367989" cy="224028"/>
          </a:xfrm>
          <a:prstGeom prst="rect">
            <a:avLst/>
          </a:prstGeom>
        </p:spPr>
      </p:pic>
      <p:sp>
        <p:nvSpPr>
          <p:cNvPr id="11" name="TextBox 8"/>
          <p:cNvSpPr txBox="1"/>
          <p:nvPr>
            <p:custDataLst>
              <p:tags r:id="rId11"/>
            </p:custDataLst>
          </p:nvPr>
        </p:nvSpPr>
        <p:spPr>
          <a:xfrm>
            <a:off x="7709320" y="1522015"/>
            <a:ext cx="1304002" cy="365978"/>
          </a:xfrm>
          <a:prstGeom prst="rect">
            <a:avLst/>
          </a:prstGeom>
        </p:spPr>
        <p:txBody>
          <a:bodyPr lIns="90000" tIns="46800" rIns="90000" bIns="46800" rtlCol="0" anchor="t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日式</a:t>
            </a:r>
            <a:endParaRPr lang="zh-CN" altLang="en-US" spc="3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pic>
        <p:nvPicPr>
          <p:cNvPr id="12" name="Picture 9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9">
            <a:duotone>
              <a:prstClr val="black"/>
              <a:srgbClr val="3498DB">
                <a:tint val="45000"/>
                <a:satMod val="400000"/>
              </a:srgbClr>
            </a:duotone>
          </a:blip>
          <a:stretch>
            <a:fillRect/>
          </a:stretch>
        </p:blipFill>
        <p:spPr>
          <a:xfrm rot="13500000">
            <a:off x="4929258" y="2372333"/>
            <a:ext cx="280246" cy="170611"/>
          </a:xfrm>
          <a:prstGeom prst="rect">
            <a:avLst/>
          </a:prstGeom>
        </p:spPr>
      </p:pic>
      <p:pic>
        <p:nvPicPr>
          <p:cNvPr id="13" name="Picture 10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9">
            <a:duotone>
              <a:prstClr val="black"/>
              <a:srgbClr val="3498DB">
                <a:tint val="45000"/>
                <a:satMod val="400000"/>
              </a:srgbClr>
            </a:duotone>
          </a:blip>
          <a:stretch>
            <a:fillRect/>
          </a:stretch>
        </p:blipFill>
        <p:spPr>
          <a:xfrm rot="5400000">
            <a:off x="6016292" y="3005618"/>
            <a:ext cx="280246" cy="170611"/>
          </a:xfrm>
          <a:prstGeom prst="rect">
            <a:avLst/>
          </a:prstGeom>
        </p:spPr>
      </p:pic>
      <p:sp>
        <p:nvSpPr>
          <p:cNvPr id="15" name="TextBox 11"/>
          <p:cNvSpPr txBox="1"/>
          <p:nvPr>
            <p:custDataLst>
              <p:tags r:id="rId14"/>
            </p:custDataLst>
          </p:nvPr>
        </p:nvSpPr>
        <p:spPr>
          <a:xfrm>
            <a:off x="5540796" y="2558667"/>
            <a:ext cx="1313835" cy="384896"/>
          </a:xfrm>
          <a:prstGeom prst="rect">
            <a:avLst/>
          </a:prstGeom>
        </p:spPr>
        <p:txBody>
          <a:bodyPr lIns="90000" tIns="46800" rIns="90000" bIns="46800" rtlCol="0" anchor="t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b="1" spc="300">
                <a:solidFill>
                  <a:srgbClr val="FFFFFF"/>
                </a:solidFill>
                <a:latin typeface="仿宋" panose="02010609060101010101" charset="-122"/>
                <a:ea typeface="仿宋" panose="02010609060101010101" charset="-122"/>
              </a:rPr>
              <a:t>包裹</a:t>
            </a:r>
            <a:endParaRPr lang="zh-CN" altLang="en-US" b="1" spc="300">
              <a:solidFill>
                <a:srgbClr val="FFFFF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16" name="TextBox 12"/>
          <p:cNvSpPr txBox="1"/>
          <p:nvPr>
            <p:custDataLst>
              <p:tags r:id="rId15"/>
            </p:custDataLst>
          </p:nvPr>
        </p:nvSpPr>
        <p:spPr>
          <a:xfrm>
            <a:off x="5225566" y="3232133"/>
            <a:ext cx="1957014" cy="393012"/>
          </a:xfrm>
          <a:prstGeom prst="rect">
            <a:avLst/>
          </a:prstGeom>
        </p:spPr>
        <p:txBody>
          <a:bodyPr lIns="90000" tIns="46800" rIns="90000" bIns="46800" rtlCol="0" anchor="t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b="1" spc="300">
                <a:solidFill>
                  <a:srgbClr val="FFFFFF"/>
                </a:solidFill>
                <a:latin typeface="仿宋" panose="02010609060101010101" charset="-122"/>
                <a:ea typeface="仿宋" panose="02010609060101010101" charset="-122"/>
              </a:rPr>
              <a:t>和服</a:t>
            </a:r>
            <a:endParaRPr lang="zh-CN" altLang="en-US" b="1" spc="300">
              <a:solidFill>
                <a:srgbClr val="FFFFF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pic>
        <p:nvPicPr>
          <p:cNvPr id="14" name="Picture 13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9">
            <a:duotone>
              <a:prstClr val="black"/>
              <a:srgbClr val="1F74AD">
                <a:tint val="45000"/>
                <a:satMod val="400000"/>
              </a:srgbClr>
            </a:duotone>
          </a:blip>
          <a:stretch>
            <a:fillRect/>
          </a:stretch>
        </p:blipFill>
        <p:spPr>
          <a:xfrm rot="5400000">
            <a:off x="5998182" y="2362780"/>
            <a:ext cx="280246" cy="170611"/>
          </a:xfrm>
          <a:prstGeom prst="rect">
            <a:avLst/>
          </a:prstGeom>
          <a:solidFill>
            <a:sysClr val="window" lastClr="FFFFFF"/>
          </a:solidFill>
        </p:spPr>
      </p:pic>
      <p:sp>
        <p:nvSpPr>
          <p:cNvPr id="19" name="Freeform 14"/>
          <p:cNvSpPr/>
          <p:nvPr>
            <p:custDataLst>
              <p:tags r:id="rId17"/>
            </p:custDataLst>
          </p:nvPr>
        </p:nvSpPr>
        <p:spPr>
          <a:xfrm>
            <a:off x="4626537" y="1975512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5" y="378221"/>
                  <a:pt x="189111" y="378221"/>
                </a:cubicBezTo>
                <a:cubicBezTo>
                  <a:pt x="84667" y="378221"/>
                  <a:pt x="0" y="293555"/>
                  <a:pt x="0" y="189111"/>
                </a:cubicBezTo>
                <a:cubicBezTo>
                  <a:pt x="0" y="84667"/>
                  <a:pt x="84667" y="0"/>
                  <a:pt x="189111" y="0"/>
                </a:cubicBezTo>
                <a:cubicBezTo>
                  <a:pt x="293555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E1448B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15"/>
          <p:cNvSpPr txBox="1"/>
          <p:nvPr>
            <p:custDataLst>
              <p:tags r:id="rId18"/>
            </p:custDataLst>
          </p:nvPr>
        </p:nvSpPr>
        <p:spPr>
          <a:xfrm>
            <a:off x="3361547" y="1976465"/>
            <a:ext cx="1318839" cy="365978"/>
          </a:xfrm>
          <a:prstGeom prst="rect">
            <a:avLst/>
          </a:prstGeom>
        </p:spPr>
        <p:txBody>
          <a:bodyPr lIns="90000" tIns="46800" rIns="90000" bIns="46800" rtlCol="0" anchor="t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美学</a:t>
            </a:r>
            <a:endParaRPr lang="zh-CN" altLang="en-US" spc="3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22" name="Freeform 16"/>
          <p:cNvSpPr/>
          <p:nvPr>
            <p:custDataLst>
              <p:tags r:id="rId19"/>
            </p:custDataLst>
          </p:nvPr>
        </p:nvSpPr>
        <p:spPr>
          <a:xfrm>
            <a:off x="1873392" y="2815649"/>
            <a:ext cx="345204" cy="345204"/>
          </a:xfrm>
          <a:custGeom>
            <a:rect l="l" t="t" r="r" b="b"/>
            <a:pathLst>
              <a:path w="378221" h="378221">
                <a:moveTo>
                  <a:pt x="378222" y="189110"/>
                </a:moveTo>
                <a:cubicBezTo>
                  <a:pt x="378222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2" y="84666"/>
                  <a:pt x="378222" y="189110"/>
                </a:cubicBezTo>
                <a:close/>
              </a:path>
            </a:pathLst>
          </a:custGeom>
          <a:solidFill>
            <a:srgbClr val="E1448B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17"/>
          <p:cNvSpPr/>
          <p:nvPr>
            <p:custDataLst>
              <p:tags r:id="rId20"/>
            </p:custDataLst>
          </p:nvPr>
        </p:nvSpPr>
        <p:spPr>
          <a:xfrm>
            <a:off x="3145156" y="3382422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2"/>
                  <a:pt x="189110" y="378222"/>
                </a:cubicBezTo>
                <a:cubicBezTo>
                  <a:pt x="84666" y="378222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E1448B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18"/>
          <p:cNvSpPr/>
          <p:nvPr>
            <p:custDataLst>
              <p:tags r:id="rId21"/>
            </p:custDataLst>
          </p:nvPr>
        </p:nvSpPr>
        <p:spPr>
          <a:xfrm>
            <a:off x="4535578" y="3750342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1"/>
                  <a:pt x="189110" y="378221"/>
                </a:cubicBezTo>
                <a:cubicBezTo>
                  <a:pt x="84666" y="378221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E1448B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19"/>
          <p:cNvSpPr/>
          <p:nvPr>
            <p:custDataLst>
              <p:tags r:id="rId22"/>
            </p:custDataLst>
          </p:nvPr>
        </p:nvSpPr>
        <p:spPr>
          <a:xfrm>
            <a:off x="6101454" y="3921735"/>
            <a:ext cx="345204" cy="345204"/>
          </a:xfrm>
          <a:custGeom>
            <a:rect l="l" t="t" r="r" b="b"/>
            <a:pathLst>
              <a:path w="378221" h="378221">
                <a:moveTo>
                  <a:pt x="378221" y="189110"/>
                </a:moveTo>
                <a:cubicBezTo>
                  <a:pt x="378221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1" y="84666"/>
                  <a:pt x="378221" y="189110"/>
                </a:cubicBezTo>
                <a:close/>
              </a:path>
            </a:pathLst>
          </a:custGeom>
          <a:solidFill>
            <a:srgbClr val="E1448B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0"/>
          <p:cNvSpPr/>
          <p:nvPr>
            <p:custDataLst>
              <p:tags r:id="rId23"/>
            </p:custDataLst>
          </p:nvPr>
        </p:nvSpPr>
        <p:spPr>
          <a:xfrm>
            <a:off x="7770472" y="3720350"/>
            <a:ext cx="345204" cy="345204"/>
          </a:xfrm>
          <a:custGeom>
            <a:rect l="l" t="t" r="r" b="b"/>
            <a:pathLst>
              <a:path w="378221" h="378221">
                <a:moveTo>
                  <a:pt x="378222" y="189110"/>
                </a:moveTo>
                <a:cubicBezTo>
                  <a:pt x="378222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2" y="84666"/>
                  <a:pt x="378222" y="189110"/>
                </a:cubicBezTo>
                <a:close/>
              </a:path>
            </a:pathLst>
          </a:custGeom>
          <a:solidFill>
            <a:srgbClr val="E1448B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1"/>
          <p:cNvSpPr/>
          <p:nvPr>
            <p:custDataLst>
              <p:tags r:id="rId24"/>
            </p:custDataLst>
          </p:nvPr>
        </p:nvSpPr>
        <p:spPr>
          <a:xfrm>
            <a:off x="9107481" y="3271778"/>
            <a:ext cx="345204" cy="345204"/>
          </a:xfrm>
          <a:custGeom>
            <a:rect l="l" t="t" r="r" b="b"/>
            <a:pathLst>
              <a:path w="378221" h="378221">
                <a:moveTo>
                  <a:pt x="378222" y="189111"/>
                </a:moveTo>
                <a:cubicBezTo>
                  <a:pt x="378222" y="293555"/>
                  <a:pt x="293555" y="378221"/>
                  <a:pt x="189111" y="378221"/>
                </a:cubicBezTo>
                <a:cubicBezTo>
                  <a:pt x="84667" y="378221"/>
                  <a:pt x="0" y="293555"/>
                  <a:pt x="0" y="189111"/>
                </a:cubicBezTo>
                <a:cubicBezTo>
                  <a:pt x="0" y="84667"/>
                  <a:pt x="84667" y="0"/>
                  <a:pt x="189111" y="0"/>
                </a:cubicBezTo>
                <a:cubicBezTo>
                  <a:pt x="293555" y="0"/>
                  <a:pt x="378222" y="84667"/>
                  <a:pt x="378222" y="189111"/>
                </a:cubicBezTo>
                <a:close/>
              </a:path>
            </a:pathLst>
          </a:custGeom>
          <a:solidFill>
            <a:srgbClr val="E1448B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2"/>
          <p:cNvSpPr/>
          <p:nvPr>
            <p:custDataLst>
              <p:tags r:id="rId25"/>
            </p:custDataLst>
          </p:nvPr>
        </p:nvSpPr>
        <p:spPr>
          <a:xfrm>
            <a:off x="10293617" y="2665018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2"/>
                  <a:pt x="189110" y="378222"/>
                </a:cubicBezTo>
                <a:cubicBezTo>
                  <a:pt x="84666" y="378222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E1448B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23"/>
          <p:cNvSpPr txBox="1"/>
          <p:nvPr>
            <p:custDataLst>
              <p:tags r:id="rId26"/>
            </p:custDataLst>
          </p:nvPr>
        </p:nvSpPr>
        <p:spPr>
          <a:xfrm>
            <a:off x="1412955" y="3242071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日本</a:t>
            </a:r>
            <a:endParaRPr lang="zh-CN" altLang="en-US" spc="3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1" name="TextBox 24"/>
          <p:cNvSpPr txBox="1"/>
          <p:nvPr>
            <p:custDataLst>
              <p:tags r:id="rId27"/>
            </p:custDataLst>
          </p:nvPr>
        </p:nvSpPr>
        <p:spPr>
          <a:xfrm>
            <a:off x="2728530" y="3832361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服饰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2" name="TextBox 25"/>
          <p:cNvSpPr txBox="1"/>
          <p:nvPr>
            <p:custDataLst>
              <p:tags r:id="rId28"/>
            </p:custDataLst>
          </p:nvPr>
        </p:nvSpPr>
        <p:spPr>
          <a:xfrm>
            <a:off x="4115938" y="4162556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美学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3" name="TextBox 26"/>
          <p:cNvSpPr txBox="1"/>
          <p:nvPr>
            <p:custDataLst>
              <p:tags r:id="rId29"/>
            </p:custDataLst>
          </p:nvPr>
        </p:nvSpPr>
        <p:spPr>
          <a:xfrm>
            <a:off x="5686411" y="4366913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社会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4" name="TextBox 27"/>
          <p:cNvSpPr txBox="1"/>
          <p:nvPr>
            <p:custDataLst>
              <p:tags r:id="rId30"/>
            </p:custDataLst>
          </p:nvPr>
        </p:nvSpPr>
        <p:spPr>
          <a:xfrm>
            <a:off x="7350111" y="4167124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传统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5" name="TextBox 28"/>
          <p:cNvSpPr txBox="1"/>
          <p:nvPr>
            <p:custDataLst>
              <p:tags r:id="rId31"/>
            </p:custDataLst>
          </p:nvPr>
        </p:nvSpPr>
        <p:spPr>
          <a:xfrm>
            <a:off x="8663507" y="3713392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文化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6" name="TextBox 29"/>
          <p:cNvSpPr txBox="1"/>
          <p:nvPr>
            <p:custDataLst>
              <p:tags r:id="rId32"/>
            </p:custDataLst>
          </p:nvPr>
        </p:nvSpPr>
        <p:spPr>
          <a:xfrm>
            <a:off x="9940580" y="3137029"/>
            <a:ext cx="1297755" cy="691606"/>
          </a:xfrm>
          <a:prstGeom prst="rect">
            <a:avLst/>
          </a:prstGeom>
        </p:spPr>
        <p:txBody>
          <a:bodyPr lIns="90000" tIns="46800" rIns="9000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pc="3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起源</a:t>
            </a:r>
            <a:endParaRPr lang="zh-CN" altLang="en-US" spc="3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37" name="Freeform 30"/>
          <p:cNvSpPr/>
          <p:nvPr>
            <p:custDataLst>
              <p:tags r:id="rId33"/>
            </p:custDataLst>
          </p:nvPr>
        </p:nvSpPr>
        <p:spPr>
          <a:xfrm>
            <a:off x="1873392" y="4055924"/>
            <a:ext cx="345204" cy="345204"/>
          </a:xfrm>
          <a:custGeom>
            <a:rect l="l" t="t" r="r" b="b"/>
            <a:pathLst>
              <a:path w="378221" h="378221">
                <a:moveTo>
                  <a:pt x="378222" y="189110"/>
                </a:moveTo>
                <a:cubicBezTo>
                  <a:pt x="378222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2" y="84666"/>
                  <a:pt x="378222" y="189110"/>
                </a:cubicBezTo>
                <a:close/>
              </a:path>
            </a:pathLst>
          </a:custGeom>
          <a:solidFill>
            <a:srgbClr val="E1448B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1"/>
          <p:cNvSpPr/>
          <p:nvPr>
            <p:custDataLst>
              <p:tags r:id="rId34"/>
            </p:custDataLst>
          </p:nvPr>
        </p:nvSpPr>
        <p:spPr>
          <a:xfrm>
            <a:off x="3138864" y="4622698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2"/>
                  <a:pt x="189110" y="378222"/>
                </a:cubicBezTo>
                <a:cubicBezTo>
                  <a:pt x="84666" y="378222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E1448B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2"/>
          <p:cNvSpPr/>
          <p:nvPr>
            <p:custDataLst>
              <p:tags r:id="rId35"/>
            </p:custDataLst>
          </p:nvPr>
        </p:nvSpPr>
        <p:spPr>
          <a:xfrm>
            <a:off x="4535578" y="4990618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1"/>
                  <a:pt x="189110" y="378221"/>
                </a:cubicBezTo>
                <a:cubicBezTo>
                  <a:pt x="84666" y="378221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E1448B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33"/>
          <p:cNvSpPr/>
          <p:nvPr>
            <p:custDataLst>
              <p:tags r:id="rId36"/>
            </p:custDataLst>
          </p:nvPr>
        </p:nvSpPr>
        <p:spPr>
          <a:xfrm>
            <a:off x="6108833" y="5162011"/>
            <a:ext cx="345204" cy="345204"/>
          </a:xfrm>
          <a:custGeom>
            <a:rect l="l" t="t" r="r" b="b"/>
            <a:pathLst>
              <a:path w="378221" h="378221">
                <a:moveTo>
                  <a:pt x="378221" y="189110"/>
                </a:moveTo>
                <a:cubicBezTo>
                  <a:pt x="378221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1" y="84666"/>
                  <a:pt x="378221" y="189110"/>
                </a:cubicBezTo>
                <a:close/>
              </a:path>
            </a:pathLst>
          </a:custGeom>
          <a:solidFill>
            <a:srgbClr val="E1448B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34"/>
          <p:cNvSpPr/>
          <p:nvPr>
            <p:custDataLst>
              <p:tags r:id="rId37"/>
            </p:custDataLst>
          </p:nvPr>
        </p:nvSpPr>
        <p:spPr>
          <a:xfrm>
            <a:off x="7783661" y="4960626"/>
            <a:ext cx="345204" cy="345204"/>
          </a:xfrm>
          <a:custGeom>
            <a:rect l="l" t="t" r="r" b="b"/>
            <a:pathLst>
              <a:path w="378221" h="378221">
                <a:moveTo>
                  <a:pt x="378222" y="189110"/>
                </a:moveTo>
                <a:cubicBezTo>
                  <a:pt x="378222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7"/>
                  <a:pt x="84667" y="0"/>
                  <a:pt x="189111" y="0"/>
                </a:cubicBezTo>
                <a:cubicBezTo>
                  <a:pt x="293555" y="0"/>
                  <a:pt x="378222" y="84667"/>
                  <a:pt x="378222" y="189110"/>
                </a:cubicBezTo>
                <a:close/>
              </a:path>
            </a:pathLst>
          </a:custGeom>
          <a:solidFill>
            <a:srgbClr val="E1448B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35"/>
          <p:cNvSpPr/>
          <p:nvPr>
            <p:custDataLst>
              <p:tags r:id="rId38"/>
            </p:custDataLst>
          </p:nvPr>
        </p:nvSpPr>
        <p:spPr>
          <a:xfrm>
            <a:off x="9107481" y="4512053"/>
            <a:ext cx="345204" cy="345204"/>
          </a:xfrm>
          <a:custGeom>
            <a:rect l="l" t="t" r="r" b="b"/>
            <a:pathLst>
              <a:path w="378221" h="378221">
                <a:moveTo>
                  <a:pt x="378222" y="189110"/>
                </a:moveTo>
                <a:cubicBezTo>
                  <a:pt x="378222" y="293554"/>
                  <a:pt x="293555" y="378221"/>
                  <a:pt x="189111" y="378221"/>
                </a:cubicBezTo>
                <a:cubicBezTo>
                  <a:pt x="84667" y="378221"/>
                  <a:pt x="0" y="293554"/>
                  <a:pt x="0" y="189110"/>
                </a:cubicBezTo>
                <a:cubicBezTo>
                  <a:pt x="0" y="84666"/>
                  <a:pt x="84667" y="0"/>
                  <a:pt x="189111" y="0"/>
                </a:cubicBezTo>
                <a:cubicBezTo>
                  <a:pt x="293555" y="0"/>
                  <a:pt x="378222" y="84666"/>
                  <a:pt x="378222" y="189110"/>
                </a:cubicBezTo>
                <a:close/>
              </a:path>
            </a:pathLst>
          </a:custGeom>
          <a:solidFill>
            <a:srgbClr val="E1448B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36"/>
          <p:cNvSpPr/>
          <p:nvPr>
            <p:custDataLst>
              <p:tags r:id="rId39"/>
            </p:custDataLst>
          </p:nvPr>
        </p:nvSpPr>
        <p:spPr>
          <a:xfrm>
            <a:off x="10399124" y="3905294"/>
            <a:ext cx="345204" cy="345204"/>
          </a:xfrm>
          <a:custGeom>
            <a:rect l="l" t="t" r="r" b="b"/>
            <a:pathLst>
              <a:path w="378221" h="378221">
                <a:moveTo>
                  <a:pt x="378221" y="189111"/>
                </a:moveTo>
                <a:cubicBezTo>
                  <a:pt x="378221" y="293555"/>
                  <a:pt x="293554" y="378222"/>
                  <a:pt x="189110" y="378222"/>
                </a:cubicBezTo>
                <a:cubicBezTo>
                  <a:pt x="84666" y="378222"/>
                  <a:pt x="0" y="293555"/>
                  <a:pt x="0" y="189111"/>
                </a:cubicBezTo>
                <a:cubicBezTo>
                  <a:pt x="0" y="84667"/>
                  <a:pt x="84666" y="0"/>
                  <a:pt x="189110" y="0"/>
                </a:cubicBezTo>
                <a:cubicBezTo>
                  <a:pt x="293554" y="0"/>
                  <a:pt x="378221" y="84667"/>
                  <a:pt x="378221" y="189111"/>
                </a:cubicBezTo>
                <a:close/>
              </a:path>
            </a:pathLst>
          </a:custGeom>
          <a:solidFill>
            <a:srgbClr val="E1448B">
              <a:lumMod val="60000"/>
              <a:lumOff val="4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37"/>
          <p:cNvSpPr txBox="1"/>
          <p:nvPr>
            <p:custDataLst>
              <p:tags r:id="rId40"/>
            </p:custDataLst>
          </p:nvPr>
        </p:nvSpPr>
        <p:spPr>
          <a:xfrm>
            <a:off x="1449279" y="4505528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日式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5" name="TextBox 38"/>
          <p:cNvSpPr txBox="1"/>
          <p:nvPr>
            <p:custDataLst>
              <p:tags r:id="rId41"/>
            </p:custDataLst>
          </p:nvPr>
        </p:nvSpPr>
        <p:spPr>
          <a:xfrm>
            <a:off x="2698912" y="5095819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包裹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6" name="TextBox 39"/>
          <p:cNvSpPr txBox="1"/>
          <p:nvPr>
            <p:custDataLst>
              <p:tags r:id="rId42"/>
            </p:custDataLst>
          </p:nvPr>
        </p:nvSpPr>
        <p:spPr>
          <a:xfrm>
            <a:off x="4065073" y="5429639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设计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7" name="TextBox 40"/>
          <p:cNvSpPr txBox="1"/>
          <p:nvPr>
            <p:custDataLst>
              <p:tags r:id="rId43"/>
            </p:custDataLst>
          </p:nvPr>
        </p:nvSpPr>
        <p:spPr>
          <a:xfrm>
            <a:off x="5668882" y="5630371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读者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8" name="TextBox 41"/>
          <p:cNvSpPr txBox="1"/>
          <p:nvPr>
            <p:custDataLst>
              <p:tags r:id="rId44"/>
            </p:custDataLst>
          </p:nvPr>
        </p:nvSpPr>
        <p:spPr>
          <a:xfrm>
            <a:off x="7386435" y="5430582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展现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49" name="TextBox 42"/>
          <p:cNvSpPr txBox="1"/>
          <p:nvPr>
            <p:custDataLst>
              <p:tags r:id="rId45"/>
            </p:custDataLst>
          </p:nvPr>
        </p:nvSpPr>
        <p:spPr>
          <a:xfrm>
            <a:off x="8699831" y="4976850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 err="1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书中</a:t>
            </a:r>
            <a:endParaRPr lang="zh-CN" altLang="en-US" sz="1200" err="1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50" name="TextBox 43"/>
          <p:cNvSpPr txBox="1"/>
          <p:nvPr>
            <p:custDataLst>
              <p:tags r:id="rId46"/>
            </p:custDataLst>
          </p:nvPr>
        </p:nvSpPr>
        <p:spPr>
          <a:xfrm>
            <a:off x="9963715" y="4400487"/>
            <a:ext cx="1225108" cy="822170"/>
          </a:xfrm>
          <a:prstGeom prst="rect">
            <a:avLst/>
          </a:prstGeom>
        </p:spPr>
        <p:txBody>
          <a:bodyPr lIns="90000" tIns="46800" rIns="90000" bIns="4680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1200">
                <a:solidFill>
                  <a:srgbClr val="3F3F3F"/>
                </a:solidFill>
                <a:latin typeface="仿宋" panose="02010609060101010101" charset="-122"/>
                <a:ea typeface="仿宋" panose="02010609060101010101" charset="-122"/>
              </a:rPr>
              <a:t>观念</a:t>
            </a:r>
            <a:endParaRPr lang="zh-CN" altLang="en-US" sz="1200">
              <a:solidFill>
                <a:srgbClr val="3F3F3F"/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  <p:sp>
        <p:nvSpPr>
          <p:cNvPr id="51" name="文本框 50"/>
          <p:cNvSpPr txBox="1"/>
          <p:nvPr/>
        </p:nvSpPr>
        <p:spPr>
          <a:xfrm>
            <a:off x="4363720" y="272415"/>
            <a:ext cx="3535680" cy="4603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仿宋" panose="02010609060101010101" charset="-122"/>
                <a:ea typeface="微软雅黑"/>
              </a:rPr>
              <a:t>本书关键字分析思维导图</a:t>
            </a:r>
            <a:endParaRPr lang="zh-CN" altLang="en-US" sz="24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仿宋" panose="02010609060101010101" charset="-122"/>
              <a:ea typeface="微软雅黑"/>
            </a:endParaRPr>
          </a:p>
        </p:txBody>
      </p:sp>
    </p:spTree>
    <p:custDataLst>
      <p:tags r:id="rId48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内容摘要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5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952500" y="683260"/>
            <a:ext cx="10269220" cy="432435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000">
                <a:solidFill>
                  <a:schemeClr val="accent1"/>
                </a:solidFill>
                <a:latin typeface="仿宋" panose="02010609060101010101" charset="-122"/>
              </a:rPr>
              <a:t>内容摘要</a:t>
            </a:r>
            <a:endParaRPr lang="zh-CN" altLang="zh-CN" sz="20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987425" y="1156335"/>
            <a:ext cx="10353040" cy="4991735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《和服草子：包裹在和服中的日式美学》内容摘要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《和服草子：包裹在和服中的日式美学》一书深入探索了和服这一日本传统服饰的内在美学。从起源、发展、文化内涵到现代影响，本书对和服进行了全面的解读。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书中追溯了和服的起源，阐述了其在日本历史长河中的演进过程。和服作为日本书化的重要象征，其起源可追溯至约公元3世纪，随着日本社会的变迁，和服的设计和样式也不断演变，反映了各个时代的审美观念和社会风貌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本书深入挖掘了和服背后的文化内涵。和服不仅仅是服饰，它还承载了丰富的日本书化、艺术和精神价值。通过和服，我们可以窥见日本传统礼仪、道德观念以及哲学思想。例如，和服的无扣设计、宽松剪裁以及材质选择，都体现了日本书化中的简约、自然与和谐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5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952500" y="683260"/>
            <a:ext cx="10269220" cy="432435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000">
                <a:solidFill>
                  <a:schemeClr val="accent1"/>
                </a:solidFill>
                <a:latin typeface="仿宋" panose="02010609060101010101" charset="-122"/>
              </a:rPr>
              <a:t>内容摘要</a:t>
            </a:r>
            <a:endParaRPr lang="zh-CN" altLang="zh-CN" sz="20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987425" y="1156335"/>
            <a:ext cx="10353040" cy="4991735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书中还详细介绍了和服的穿戴方式与各种配件，如腰带、衬垫、纽扣等，以及它们在塑造整体形象中所起的作用。这不仅展现了和服的实用价值，更凸显了其在细节上的精致与考究。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本书还探讨了和服在当代日本社会的影响。尽管现代日本人的服饰选择已日益多样化，但和服作为传统文化的象征，依然在重要的场合如婚礼、成人礼等中扮演着重要角色。和服也成为了日本旅游业的一大亮点，吸引了世界各地的游客前来体验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0">
              <a:lnSpc>
                <a:spcPct val="140000"/>
              </a:lnSpc>
              <a:buNone/>
            </a:pPr>
            <a:r>
              <a:rPr lang="zh-CN" altLang="en-US" sz="18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《和服草子：包裹在和服中的日式美学》一书以生动的文字和丰富的插图，带领读者领略了和服这一独特服饰的魅力。它不仅是一部关于服饰的著作，更是一部展现日本传统美学与文化的百科全书。无论是对日本书化感兴趣的读者，还是从事服饰研究的学者，都能从中获得宝贵的启示。</a:t>
            </a:r>
            <a:endParaRPr lang="zh-CN" altLang="en-US" sz="18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精彩摘录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精彩摘录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《和服草子：包裹在和服中的日式美学》精彩摘录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在《和服草子：包裹在和服中的日式美学》这本书中，作者以细腻的笔触描绘了和服这一日本传统服饰的美学内涵。和服，不仅仅是一件衣服，更是日本书化和历史的载体。下面，让我们一起领略这本书中的精彩摘录，探寻和服背后的日式美学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精彩摘录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“和服之美，在于其简约而不简单。它没有过多的装饰，却在细节中展现出独特的韵味。从线条的流畅，到图案的精致，再到色彩的搭配，每一处都凝聚着匠人的心血与智慧。”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精彩摘录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“在和服的剪裁中，流露出一种与自然和谐共生的理念。它贴合身体，却不束缚，宛如第二层肌肤般舒适。穿上和服，仿佛能感受到大自然的呼吸，与风、与水、与树木有了更深的连接。”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精彩摘录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“和服的图案，是日本书化的缩影。樱花、竹子、秋月、波纹，这些元素不仅仅是装饰，更是日本精神的象征。它们诉说着日本的历史、传说、哲理，让每一件和服都成为一部流动的历史。”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精彩摘录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“和服的穿戴，是一种仪式感的体现。从细致的绑带到巧妙的腰带结，每一步都有其独特的意义。它教导我们用心去感受生活中的每一个细节，用仪式感去提升生活的质感。”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精彩摘录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“和服的美，不仅仅是视觉上的享受，更是心灵的触动。它让我们更加尊重传统，更加珍视文化，更加理解何为真正的审美。在快节奏的现代社会中，和服的美提醒我们慢下来，去感受生活中的美好。”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精彩摘录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《和服草子：包裹在和服中的日式美学》通过深入浅出的方式，带领读者领略了和服背后所蕴含的日式美学。无论是对于日本书化的研究者，还是对于服饰美学感兴趣的读者，这本书都是一个极好的选择。希望通过这篇文章，大家能对和服有更深入的了解与欣赏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10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3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隶书" panose="02010509060101010101" pitchFamily="49" charset="-122"/>
                <a:ea typeface="隶书" panose="02010509060101010101" pitchFamily="49" charset="-122"/>
                <a:sym typeface="+mn-ea"/>
              </a:rPr>
              <a:t>阅读感受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latin typeface="隶书" panose="02010509060101010101" pitchFamily="49" charset="-122"/>
              <a:ea typeface="隶书" panose="02010509060101010101" pitchFamily="49" charset="-122"/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4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4" name="圆角矩形 43"/>
          <p:cNvSpPr/>
          <p:nvPr>
            <p:custDataLst>
              <p:tags r:id="rId5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sp>
        <p:nvSpPr>
          <p:cNvPr id="45" name="椭圆 44"/>
          <p:cNvSpPr/>
          <p:nvPr>
            <p:custDataLst>
              <p:tags r:id="rId6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隶书" panose="02010509060101010101" pitchFamily="49" charset="-122"/>
              <a:ea typeface="微软雅黑"/>
              <a:cs typeface="隶书" panose="02010509060101010101" pitchFamily="49" charset="-122"/>
            </a:endParaRPr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1">
          <a:blip r:embed="rId6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2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1281600" y="770410"/>
            <a:ext cx="9626400" cy="723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buNone/>
              <a:defRPr sz="3200" b="1" u="none" strike="noStrike" kern="1200" cap="none" spc="100" normalizeH="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400">
                <a:solidFill>
                  <a:schemeClr val="accent1"/>
                </a:solidFill>
                <a:latin typeface="仿宋" panose="02010609060101010101" charset="-122"/>
              </a:rPr>
              <a:t>阅读感受</a:t>
            </a:r>
            <a:endParaRPr lang="zh-CN" altLang="zh-CN" sz="2400">
              <a:solidFill>
                <a:schemeClr val="accent1"/>
              </a:solidFill>
              <a:latin typeface="仿宋" panose="02010609060101010101" charset="-122"/>
            </a:endParaRPr>
          </a:p>
        </p:txBody>
      </p:sp>
      <p:sp>
        <p:nvSpPr>
          <p:cNvPr id="5" name="内容占位符 3" descr="7b0a202020202262756c6c6574223a20227b5c2263617465676f727949645c223a31303030352c5c2274656d706c61746549645c223a32303233313537337d220a7d0a"/>
          <p:cNvSpPr>
            <a:spLocks noGrp="1"/>
          </p:cNvSpPr>
          <p:nvPr>
            <p:custDataLst>
              <p:tags r:id="rId4"/>
            </p:custDataLst>
          </p:nvPr>
        </p:nvSpPr>
        <p:spPr>
          <a:xfrm>
            <a:off x="1281113" y="1465735"/>
            <a:ext cx="9626600" cy="34452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sz="1400" u="none" strike="noStrike" kern="1200" cap="none" spc="1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《和服草子：包裹在和服中的日式美学》读后感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  <a:p>
            <a:pPr marL="0" indent="457200">
              <a:lnSpc>
                <a:spcPct val="140000"/>
              </a:lnSpc>
              <a:buBlip>
                <a:blip r:embed="rId5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《和服草子：包裹在和服中的日式美学》不仅是一本关于和服的书籍，更是一本深入探索日本书化、历史和艺术精髓的杰作。作者田中优子以细腻的笔触，带领我们走进和服的每一个细节，让我们感受到那份独特的日式美学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https://d.book118.com/705334223224011100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RGE_SHAPE" val="1"/>
  <p:tag name="KSO_WM_UNIT_LAYERLEVEL" val="1"/>
</p:tagLst>
</file>

<file path=ppt/tags/tag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RGE_SHAPE" val="1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SUBTYPE" val="h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SUBTYPE" val="h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RGE_SHAPE" val="1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SUBTYPE" val="h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SUBTYPE" val="h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SUBTYPE" val="h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SUBTYPE" val="h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7*i*1"/>
  <p:tag name="KSO_WM_UNIT_INDEX" val="1"/>
  <p:tag name="KSO_WM_UNIT_LAYERLEVEL" val="1"/>
  <p:tag name="KSO_WM_UNIT_SUBTYPE" val="h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08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12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13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14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115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SUBTYPE" val="h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17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18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19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20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8211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8211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26.xml><?xml version="1.0" encoding="utf-8"?>
<p:tagLst xmlns:p="http://schemas.openxmlformats.org/presentationml/2006/main">
  <p:tag name="KSO_WM_BEAUTIFY_FLAG" val="#wm#"/>
  <p:tag name="KSO_WM_COMBINE_RELATE_SLIDE_ID" val="background20179051_1"/>
  <p:tag name="KSO_WM_TAG_VERSION" val="1.0"/>
  <p:tag name="KSO_WM_TEMPLATE_CATEGORY" val="custom"/>
  <p:tag name="KSO_WM_TEMPLATE_COLOR_TYPE" val="1"/>
  <p:tag name="KSO_WM_TEMPLATE_INDEX" val="20182110"/>
  <p:tag name="KSO_WM_TEMPLATE_JOB_ID" val="2"/>
  <p:tag name="KSO_WM_TEMPLATE_MASTER_THUMB_INDEX" val="12"/>
  <p:tag name="KSO_WM_TEMPLATE_MASTER_TYPE" val="1"/>
  <p:tag name="KSO_WM_TEMPLATE_OUTLINE_ID" val="15"/>
  <p:tag name="KSO_WM_TEMPLATE_SCENE_ID" val="1"/>
  <p:tag name="KSO_WM_TEMPLATE_SUBCATEGORY" val="0"/>
  <p:tag name="KSO_WM_TEMPLATE_THUMBS_INDEX" val="1、4、5、10、11、16、21、24、25、26、30"/>
  <p:tag name="KSO_WM_TEMPLATE_TOPIC_DEFAULT" val="1"/>
  <p:tag name="KSO_WM_TEMPLATE_TOPIC_ID" val="2869567"/>
  <p:tag name="KSO_WM_UNIT_SHOW_EDIT_AREA_INDICATION" val="0"/>
</p:tagLst>
</file>

<file path=ppt/tags/tag12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99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09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2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1"/>
  <p:tag name="KSO_WM_UNIT_INDEX" val="1"/>
  <p:tag name="KSO_WM_UNIT_LAYERLEVEL" val="1"/>
  <p:tag name="KSO_WM_UNIT_TYPE" val="i"/>
  <p:tag name="WM_BEAUTIFY_SHAPE_IDENTITY" val="{bea2c56d-72d9-4377-b20c-8997bf7bf3b7}"/>
</p:tagLst>
</file>

<file path=ppt/tags/tag23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2"/>
  <p:tag name="KSO_WM_UNIT_INDEX" val="2"/>
  <p:tag name="KSO_WM_UNIT_LAYERLEVEL" val="1"/>
  <p:tag name="KSO_WM_UNIT_TYPE" val="i"/>
  <p:tag name="WM_BEAUTIFY_SHAPE_IDENTITY" val="{a479385e-685b-42e0-815e-2f8cf9ac1ce6}"/>
</p:tagLst>
</file>

<file path=ppt/tags/tag23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3"/>
  <p:tag name="KSO_WM_UNIT_INDEX" val="3"/>
  <p:tag name="KSO_WM_UNIT_LAYERLEVEL" val="1"/>
  <p:tag name="KSO_WM_UNIT_TYPE" val="i"/>
</p:tagLst>
</file>

<file path=ppt/tags/tag23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i*4"/>
  <p:tag name="KSO_WM_UNIT_INDEX" val="4"/>
  <p:tag name="KSO_WM_UNIT_LAYERLEVEL" val="1"/>
  <p:tag name="KSO_WM_UNIT_TYPE" val="i"/>
</p:tagLst>
</file>

<file path=ppt/tags/tag23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23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23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23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237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SUBTYPE" val="h"/>
  <p:tag name="KSO_WM_UNIT_TYPE" val="i"/>
</p:tagLst>
</file>

<file path=ppt/tags/tag238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39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TYPE" val="i"/>
</p:tagLst>
</file>

<file path=ppt/tags/tag240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i*2"/>
  <p:tag name="KSO_WM_UNIT_INDEX" val="2"/>
  <p:tag name="KSO_WM_UNIT_LAYERLEVEL" val="1"/>
  <p:tag name="KSO_WM_UNIT_TYPE" val="i"/>
</p:tagLst>
</file>

<file path=ppt/tags/tag241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42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43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44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45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46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TYPE" val="i"/>
</p:tagLst>
</file>

<file path=ppt/tags/tag247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SUBTYPE" val="h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49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50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51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52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53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54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TYPE" val="i"/>
</p:tagLst>
</file>

<file path=ppt/tags/tag255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SUBTYPE" val="h"/>
  <p:tag name="KSO_WM_UNIT_TYPE" val="i"/>
</p:tagLst>
</file>

<file path=ppt/tags/tag256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57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58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59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60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61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62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TYPE" val="i"/>
</p:tagLst>
</file>

<file path=ppt/tags/tag263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SUBTYPE" val="h"/>
  <p:tag name="KSO_WM_UNIT_TYPE" val="i"/>
</p:tagLst>
</file>

<file path=ppt/tags/tag264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65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66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67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68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69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70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7*i*1"/>
  <p:tag name="KSO_WM_UNIT_INDEX" val="1"/>
  <p:tag name="KSO_WM_UNIT_LAYERLEVEL" val="1"/>
  <p:tag name="KSO_WM_UNIT_SUBTYPE" val="h"/>
  <p:tag name="KSO_WM_UNIT_TYPE" val="i"/>
</p:tagLst>
</file>

<file path=ppt/tags/tag271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72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73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74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75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76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77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78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79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SUBTYPE" val="h"/>
  <p:tag name="KSO_WM_UNIT_TYPE" val="i"/>
</p:tagLst>
</file>

<file path=ppt/tags/tag280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TYPE" val="i"/>
</p:tagLst>
</file>

<file path=ppt/tags/tag281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2"/>
  <p:tag name="KSO_WM_UNIT_INDEX" val="2"/>
  <p:tag name="KSO_WM_UNIT_LAYERLEVEL" val="1"/>
  <p:tag name="KSO_WM_UNIT_TYPE" val="i"/>
</p:tagLst>
</file>

<file path=ppt/tags/tag282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3"/>
  <p:tag name="KSO_WM_UNIT_INDEX" val="3"/>
  <p:tag name="KSO_WM_UNIT_LAYERLEVEL" val="1"/>
  <p:tag name="KSO_WM_UNIT_TYPE" val="i"/>
</p:tagLst>
</file>

<file path=ppt/tags/tag283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i*4"/>
  <p:tag name="KSO_WM_UNIT_INDEX" val="4"/>
  <p:tag name="KSO_WM_UNIT_LAYERLEVEL" val="1"/>
  <p:tag name="KSO_WM_UNIT_TYPE" val="i"/>
</p:tagLst>
</file>

<file path=ppt/tags/tag284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85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86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87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88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77418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77418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94.xml><?xml version="1.0" encoding="utf-8"?>
<p:tagLst xmlns:p="http://schemas.openxmlformats.org/presentationml/2006/main">
  <p:tag name="KSO_WM_BEAUTIFY_FLAG" val="#wm#"/>
  <p:tag name="KSO_WM_COMBINE_RELATE_SLIDE_ID" val="background20176890_1"/>
  <p:tag name="KSO_WM_TAG_VERSION" val="1.0"/>
  <p:tag name="KSO_WM_TEMPLATE_CATEGORY" val="custom"/>
  <p:tag name="KSO_WM_TEMPLATE_COLOR_TYPE" val="1"/>
  <p:tag name="KSO_WM_TEMPLATE_INDEX" val="20177418"/>
  <p:tag name="KSO_WM_TEMPLATE_MASTER_THUMB_INDEX" val="12"/>
  <p:tag name="KSO_WM_TEMPLATE_MASTER_TYPE" val="1"/>
  <p:tag name="KSO_WM_TEMPLATE_SUBCATEGORY" val="17"/>
  <p:tag name="KSO_WM_TEMPLATE_THUMBS_INDEX" val="1、10、11、25、26、28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182110"/>
  <p:tag name="KSO_WM_UNIT_COMPATIBLE" val="0"/>
  <p:tag name="KSO_WM_UNIT_DIAGRAM_ISNUMVISUAL" val="0"/>
  <p:tag name="KSO_WM_UNIT_DIAGRAM_ISREFERUNIT" val="0"/>
  <p:tag name="KSO_WM_UNIT_HIGHLIGHT" val="0"/>
  <p:tag name="KSO_WM_UNIT_ID" val="custom20182110_1*a*1"/>
  <p:tag name="KSO_WM_UNIT_INDEX" val="1"/>
  <p:tag name="KSO_WM_UNIT_ISCONTENTSTITLE" val="0"/>
  <p:tag name="KSO_WM_UNIT_LAYERLEVEL" val="1"/>
  <p:tag name="KSO_WM_UNIT_NOCLEAR" val="0"/>
  <p:tag name="KSO_WM_UNIT_PRESET_TEXT" val="一寸光阴一寸金"/>
  <p:tag name="KSO_WM_UNIT_TYPE" val="a"/>
  <p:tag name="KSO_WM_UNIT_VALUE" val="26"/>
</p:tagLst>
</file>

<file path=ppt/tags/tag296.xml><?xml version="1.0" encoding="utf-8"?>
<p:tagLst xmlns:p="http://schemas.openxmlformats.org/presentationml/2006/main">
  <p:tag name="KSO_WM_BEAUTIFY_FLAG" val="#wm#"/>
  <p:tag name="KSO_WM_COMBINE_RELATE_SLIDE_ID" val="background20179051_1"/>
  <p:tag name="KSO_WM_SLIDE_ID" val="custom20182110_1"/>
  <p:tag name="KSO_WM_SLIDE_INDEX" val="1"/>
  <p:tag name="KSO_WM_SLIDE_ITEM_CNT" val="0"/>
  <p:tag name="KSO_WM_SLIDE_LAYOUT" val="a_b"/>
  <p:tag name="KSO_WM_SLIDE_LAYOUT_CNT" val="1_1"/>
  <p:tag name="KSO_WM_SLIDE_SUBTYPE" val="pureTxt"/>
  <p:tag name="KSO_WM_SLIDE_TYPE" val="title"/>
  <p:tag name="KSO_WM_TAG_VERSION" val="1.0"/>
  <p:tag name="KSO_WM_TEMPLATE_CATEGORY" val="custom"/>
  <p:tag name="KSO_WM_TEMPLATE_COLOR_TYPE" val="1"/>
  <p:tag name="KSO_WM_TEMPLATE_INDEX" val="20182110"/>
  <p:tag name="KSO_WM_TEMPLATE_JOB_ID" val="2"/>
  <p:tag name="KSO_WM_TEMPLATE_MASTER_THUMB_INDEX" val="12"/>
  <p:tag name="KSO_WM_TEMPLATE_MASTER_TYPE" val="1"/>
  <p:tag name="KSO_WM_TEMPLATE_OUTLINE_ID" val="15"/>
  <p:tag name="KSO_WM_TEMPLATE_SCENE_ID" val="1"/>
  <p:tag name="KSO_WM_TEMPLATE_SUBCATEGORY" val="0"/>
  <p:tag name="KSO_WM_TEMPLATE_THUMBS_INDEX" val="1、4、5、10、11、16、21、24、25、26、30"/>
  <p:tag name="KSO_WM_TEMPLATE_TOPIC_DEFAULT" val="1"/>
  <p:tag name="KSO_WM_TEMPLATE_TOPIC_ID" val="2869567"/>
</p:tagLst>
</file>

<file path=ppt/tags/tag2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7679_6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9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7679_6*l_h_i*1_1_3"/>
  <p:tag name="KSO_WM_UNIT_INDEX" val="1_1_3"/>
  <p:tag name="KSO_WM_UNIT_LAYERLEVEL" val="1_1_1"/>
  <p:tag name="KSO_WM_UNIT_TEXT_FILL_FORE_SCHEMECOLOR_INDEX" val="2"/>
  <p:tag name="KSO_WM_UNIT_TEXT_FILL_TYPE" val="1"/>
  <p:tag name="KSO_WM_UNIT_TYPE" val="l_h_i"/>
</p:tagLst>
</file>

<file path=ppt/tags/tag29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1_4"/>
  <p:tag name="KSO_WM_UNIT_INDEX" val="1_1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30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1_2"/>
  <p:tag name="KSO_WM_UNIT_INDEX" val="1_1_2"/>
  <p:tag name="KSO_WM_UNIT_LAYERLEVEL" val="1_1_1"/>
  <p:tag name="KSO_WM_UNIT_SUBTYPE" val="d"/>
  <p:tag name="KSO_WM_UNIT_TEXT_FILL_FORE_SCHEMECOLOR_INDEX" val="5"/>
  <p:tag name="KSO_WM_UNIT_TEXT_FILL_TYPE" val="1"/>
  <p:tag name="KSO_WM_UNIT_TYPE" val="l_h_i"/>
</p:tagLst>
</file>

<file path=ppt/tags/tag30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3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27679_6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</p:tagLst>
</file>

<file path=ppt/tags/tag30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27679_6*l_h_i*1_2_3"/>
  <p:tag name="KSO_WM_UNIT_INDEX" val="1_2_3"/>
  <p:tag name="KSO_WM_UNIT_LAYERLEVEL" val="1_1_1"/>
  <p:tag name="KSO_WM_UNIT_TEXT_FILL_FORE_SCHEMECOLOR_INDEX" val="2"/>
  <p:tag name="KSO_WM_UNIT_TEXT_FILL_TYPE" val="1"/>
  <p:tag name="KSO_WM_UNIT_TYPE" val="l_h_i"/>
</p:tagLst>
</file>

<file path=ppt/tags/tag30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2_4"/>
  <p:tag name="KSO_WM_UNIT_INDEX" val="1_2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30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30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27679_6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</p:tagLst>
</file>

<file path=ppt/tags/tag30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27679_6*l_h_i*1_3_3"/>
  <p:tag name="KSO_WM_UNIT_INDEX" val="1_3_3"/>
  <p:tag name="KSO_WM_UNIT_LAYERLEVEL" val="1_1_1"/>
  <p:tag name="KSO_WM_UNIT_TEXT_FILL_FORE_SCHEMECOLOR_INDEX" val="2"/>
  <p:tag name="KSO_WM_UNIT_TEXT_FILL_TYPE" val="1"/>
  <p:tag name="KSO_WM_UNIT_TYPE" val="l_h_i"/>
</p:tagLst>
</file>

<file path=ppt/tags/tag30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3_4"/>
  <p:tag name="KSO_WM_UNIT_INDEX" val="1_3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3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3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27679_6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</p:tagLst>
</file>

<file path=ppt/tags/tag31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27679_6*l_h_i*1_4_3"/>
  <p:tag name="KSO_WM_UNIT_INDEX" val="1_4_3"/>
  <p:tag name="KSO_WM_UNIT_LAYERLEVEL" val="1_1_1"/>
  <p:tag name="KSO_WM_UNIT_TEXT_FILL_FORE_SCHEMECOLOR_INDEX" val="2"/>
  <p:tag name="KSO_WM_UNIT_TEXT_FILL_TYPE" val="1"/>
  <p:tag name="KSO_WM_UNIT_TYPE" val="l_h_i"/>
</p:tagLst>
</file>

<file path=ppt/tags/tag31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4_4"/>
  <p:tag name="KSO_WM_UNIT_INDEX" val="1_4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31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31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27679_6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</p:tagLst>
</file>

<file path=ppt/tags/tag31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27679_6*l_h_i*1_5_3"/>
  <p:tag name="KSO_WM_UNIT_INDEX" val="1_5_3"/>
  <p:tag name="KSO_WM_UNIT_LAYERLEVEL" val="1_1_1"/>
  <p:tag name="KSO_WM_UNIT_TEXT_FILL_FORE_SCHEMECOLOR_INDEX" val="2"/>
  <p:tag name="KSO_WM_UNIT_TEXT_FILL_TYPE" val="1"/>
  <p:tag name="KSO_WM_UNIT_TYPE" val="l_h_i"/>
</p:tagLst>
</file>

<file path=ppt/tags/tag31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5_4"/>
  <p:tag name="KSO_WM_UNIT_INDEX" val="1_5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31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31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27679_6*l_h_i*1_6_1"/>
  <p:tag name="KSO_WM_UNIT_INDEX" val="1_6_1"/>
  <p:tag name="KSO_WM_UNIT_LAYERLEVEL" val="1_1_1"/>
  <p:tag name="KSO_WM_UNIT_TEXT_FILL_FORE_SCHEMECOLOR_INDEX" val="2"/>
  <p:tag name="KSO_WM_UNIT_TEXT_FILL_TYPE" val="1"/>
  <p:tag name="KSO_WM_UNIT_TYPE" val="l_h_i"/>
</p:tagLst>
</file>

<file path=ppt/tags/tag31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27679_6*l_h_i*1_6_3"/>
  <p:tag name="KSO_WM_UNIT_INDEX" val="1_6_3"/>
  <p:tag name="KSO_WM_UNIT_LAYERLEVEL" val="1_1_1"/>
  <p:tag name="KSO_WM_UNIT_TEXT_FILL_FORE_SCHEMECOLOR_INDEX" val="2"/>
  <p:tag name="KSO_WM_UNIT_TEXT_FILL_TYPE" val="1"/>
  <p:tag name="KSO_WM_UNIT_TYPE" val="l_h_i"/>
</p:tagLst>
</file>

<file path=ppt/tags/tag32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6_4"/>
  <p:tag name="KSO_WM_UNIT_INDEX" val="1_6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32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32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EXT_FILL_FORE_SCHEMECOLOR_INDEX" val="5"/>
  <p:tag name="KSO_WM_UNIT_TEXT_FILL_TYPE" val="1"/>
  <p:tag name="KSO_WM_UNIT_TYPE" val="a"/>
  <p:tag name="KSO_WM_UNIT_VALUE" val="11"/>
</p:tagLst>
</file>

<file path=ppt/tags/tag32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2_2"/>
  <p:tag name="KSO_WM_UNIT_INDEX" val="1_2_2"/>
  <p:tag name="KSO_WM_UNIT_LAYERLEVEL" val="1_1_1"/>
  <p:tag name="KSO_WM_UNIT_SUBTYPE" val="d"/>
  <p:tag name="KSO_WM_UNIT_TEXT_FILL_FORE_SCHEMECOLOR_INDEX" val="6"/>
  <p:tag name="KSO_WM_UNIT_TEXT_FILL_TYPE" val="1"/>
  <p:tag name="KSO_WM_UNIT_TYPE" val="l_h_i"/>
</p:tagLst>
</file>

<file path=ppt/tags/tag32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3_2"/>
  <p:tag name="KSO_WM_UNIT_INDEX" val="1_3_2"/>
  <p:tag name="KSO_WM_UNIT_LAYERLEVEL" val="1_1_1"/>
  <p:tag name="KSO_WM_UNIT_SUBTYPE" val="d"/>
  <p:tag name="KSO_WM_UNIT_TEXT_FILL_FORE_SCHEMECOLOR_INDEX" val="7"/>
  <p:tag name="KSO_WM_UNIT_TEXT_FILL_TYPE" val="1"/>
  <p:tag name="KSO_WM_UNIT_TYPE" val="l_h_i"/>
</p:tagLst>
</file>

<file path=ppt/tags/tag32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4_2"/>
  <p:tag name="KSO_WM_UNIT_INDEX" val="1_4_2"/>
  <p:tag name="KSO_WM_UNIT_LAYERLEVEL" val="1_1_1"/>
  <p:tag name="KSO_WM_UNIT_SUBTYPE" val="d"/>
  <p:tag name="KSO_WM_UNIT_TEXT_FILL_FORE_SCHEMECOLOR_INDEX" val="8"/>
  <p:tag name="KSO_WM_UNIT_TEXT_FILL_TYPE" val="1"/>
  <p:tag name="KSO_WM_UNIT_TYPE" val="l_h_i"/>
</p:tagLst>
</file>

<file path=ppt/tags/tag32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5_2"/>
  <p:tag name="KSO_WM_UNIT_INDEX" val="1_5_2"/>
  <p:tag name="KSO_WM_UNIT_LAYERLEVEL" val="1_1_1"/>
  <p:tag name="KSO_WM_UNIT_SUBTYPE" val="d"/>
  <p:tag name="KSO_WM_UNIT_TEXT_FILL_FORE_SCHEMECOLOR_INDEX" val="9"/>
  <p:tag name="KSO_WM_UNIT_TEXT_FILL_TYPE" val="1"/>
  <p:tag name="KSO_WM_UNIT_TYPE" val="l_h_i"/>
</p:tagLst>
</file>

<file path=ppt/tags/tag32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6_2"/>
  <p:tag name="KSO_WM_UNIT_INDEX" val="1_6_2"/>
  <p:tag name="KSO_WM_UNIT_LAYERLEVEL" val="1_1_1"/>
  <p:tag name="KSO_WM_UNIT_SUBTYPE" val="d"/>
  <p:tag name="KSO_WM_UNIT_TEXT_FILL_FORE_SCHEMECOLOR_INDEX" val="10"/>
  <p:tag name="KSO_WM_UNIT_TEXT_FILL_TYPE" val="1"/>
  <p:tag name="KSO_WM_UNIT_TYPE" val="l_h_i"/>
</p:tagLst>
</file>

<file path=ppt/tags/tag32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02633_4"/>
  <p:tag name="KSO_WM_SLIDE_INDEX" val="4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3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3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3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3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3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35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i*1_1_2_3"/>
  <p:tag name="KSO_WM_UNIT_INDEX" val="1_1_2_3"/>
  <p:tag name="KSO_WM_UNIT_LAYERLEVEL" val="1_1_1_1"/>
  <p:tag name="KSO_WM_UNIT_TYPE" val="p_h_h_i"/>
  <p:tag name="KSO_WM_UNIT_USESOURCEFORMAT_APPLY" val="1"/>
</p:tagLst>
</file>

<file path=ppt/tags/tag336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5"/>
  <p:tag name="KSO_WM_UNIT_FILL_TYPE" val="1"/>
  <p:tag name="KSO_WM_UNIT_HIGHLIGHT" val="0"/>
  <p:tag name="KSO_WM_UNIT_ID" val="diagram20200914_1*p_h_h_i*1_1_2_1"/>
  <p:tag name="KSO_WM_UNIT_INDEX" val="1_1_2_1"/>
  <p:tag name="KSO_WM_UNIT_LAYERLEVEL" val="1_1_1_1"/>
  <p:tag name="KSO_WM_UNIT_TYPE" val="p_h_h_i"/>
  <p:tag name="KSO_WM_UNIT_USESOURCEFORMAT_APPLY" val="1"/>
</p:tagLst>
</file>

<file path=ppt/tags/tag337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6"/>
  <p:tag name="KSO_WM_UNIT_FILL_TYPE" val="1"/>
  <p:tag name="KSO_WM_UNIT_HIGHLIGHT" val="0"/>
  <p:tag name="KSO_WM_UNIT_ID" val="diagram20200914_1*p_h_h_h_i*1_1_2_2_1"/>
  <p:tag name="KSO_WM_UNIT_INDEX" val="1_1_2_2_1"/>
  <p:tag name="KSO_WM_UNIT_LAYERLEVEL" val="1_1_1_1_1"/>
  <p:tag name="KSO_WM_UNIT_TYPE" val="p_h_h_h_i"/>
  <p:tag name="KSO_WM_UNIT_USESOURCEFORMAT_APPLY" val="1"/>
</p:tagLst>
</file>

<file path=ppt/tags/tag338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5"/>
  <p:tag name="KSO_WM_UNIT_FILL_TYPE" val="1"/>
  <p:tag name="KSO_WM_UNIT_HIGHLIGHT" val="0"/>
  <p:tag name="KSO_WM_UNIT_ID" val="diagram20200914_1*p_h_i*1_1_1"/>
  <p:tag name="KSO_WM_UNIT_INDEX" val="1_1_1"/>
  <p:tag name="KSO_WM_UNIT_LAYERLEVEL" val="1_1_1"/>
  <p:tag name="KSO_WM_UNIT_TYPE" val="p_h_i"/>
  <p:tag name="KSO_WM_UNIT_USESOURCEFORMAT_APPLY" val="1"/>
</p:tagLst>
</file>

<file path=ppt/tags/tag339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a*1_1_1"/>
  <p:tag name="KSO_WM_UNIT_INDEX" val="1_1_1"/>
  <p:tag name="KSO_WM_UNIT_ISCONTENTSTITLE" val="0"/>
  <p:tag name="KSO_WM_UNIT_LAYERLEVEL" val="1_1_1"/>
  <p:tag name="KSO_WM_UNIT_NOCLEAR" val="0"/>
  <p:tag name="KSO_WM_UNIT_PRESET_TEXT" val="添加标题"/>
  <p:tag name="KSO_WM_UNIT_TYPE" val="p_h_a"/>
  <p:tag name="KSO_WM_UNIT_USESOURCEFORMAT_APPLY" val="1"/>
  <p:tag name="KSO_WM_UNIT_VALUE" val="5"/>
</p:tagLst>
</file>

<file path=ppt/tags/tag340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5"/>
  <p:tag name="KSO_WM_UNIT_FILL_TYPE" val="1"/>
  <p:tag name="KSO_WM_UNIT_HIGHLIGHT" val="0"/>
  <p:tag name="KSO_WM_UNIT_ID" val="diagram20200914_1*p_h_h_i*1_1_1_1"/>
  <p:tag name="KSO_WM_UNIT_INDEX" val="1_1_1_1"/>
  <p:tag name="KSO_WM_UNIT_LAYERLEVEL" val="1_1_1_1"/>
  <p:tag name="KSO_WM_UNIT_TYPE" val="p_h_h_i"/>
  <p:tag name="KSO_WM_UNIT_USESOURCEFORMAT_APPLY" val="1"/>
</p:tagLst>
</file>

<file path=ppt/tags/tag341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i*1_1_1_2"/>
  <p:tag name="KSO_WM_UNIT_INDEX" val="1_1_1_2"/>
  <p:tag name="KSO_WM_UNIT_LAYERLEVEL" val="1_1_1_1"/>
  <p:tag name="KSO_WM_UNIT_TYPE" val="p_h_h_i"/>
  <p:tag name="KSO_WM_UNIT_USESOURCEFORMAT_APPLY" val="1"/>
</p:tagLst>
</file>

<file path=ppt/tags/tag342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a*1_1_1_1"/>
  <p:tag name="KSO_WM_UNIT_INDEX" val="1_1_1_1"/>
  <p:tag name="KSO_WM_UNIT_ISCONTENTSTITLE" val="0"/>
  <p:tag name="KSO_WM_UNIT_LAYERLEVEL" val="1_1_1_1"/>
  <p:tag name="KSO_WM_UNIT_NOCLEAR" val="0"/>
  <p:tag name="KSO_WM_UNIT_PRESET_TEXT" val="添加标题"/>
  <p:tag name="KSO_WM_UNIT_TYPE" val="p_h_h_a"/>
  <p:tag name="KSO_WM_UNIT_USESOURCEFORMAT_APPLY" val="1"/>
  <p:tag name="KSO_WM_UNIT_VALUE" val="4"/>
</p:tagLst>
</file>

<file path=ppt/tags/tag343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i*1_1_2_1_1"/>
  <p:tag name="KSO_WM_UNIT_INDEX" val="1_1_2_1_1"/>
  <p:tag name="KSO_WM_UNIT_LAYERLEVEL" val="1_1_1_1_1"/>
  <p:tag name="KSO_WM_UNIT_TYPE" val="p_h_h_h_i"/>
  <p:tag name="KSO_WM_UNIT_USESOURCEFORMAT_APPLY" val="1"/>
</p:tagLst>
</file>

<file path=ppt/tags/tag344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i*1_1_2_2_2"/>
  <p:tag name="KSO_WM_UNIT_INDEX" val="1_1_2_2_2"/>
  <p:tag name="KSO_WM_UNIT_LAYERLEVEL" val="1_1_1_1_1"/>
  <p:tag name="KSO_WM_UNIT_TYPE" val="p_h_h_h_i"/>
  <p:tag name="KSO_WM_UNIT_USESOURCEFORMAT_APPLY" val="1"/>
</p:tagLst>
</file>

<file path=ppt/tags/tag345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a*1_1_2_1"/>
  <p:tag name="KSO_WM_UNIT_INDEX" val="1_1_2_1"/>
  <p:tag name="KSO_WM_UNIT_ISCONTENTSTITLE" val="0"/>
  <p:tag name="KSO_WM_UNIT_LAYERLEVEL" val="1_1_1_1"/>
  <p:tag name="KSO_WM_UNIT_NOCLEAR" val="0"/>
  <p:tag name="KSO_WM_UNIT_PRESET_TEXT" val="添加标题"/>
  <p:tag name="KSO_WM_UNIT_TYPE" val="p_h_h_a"/>
  <p:tag name="KSO_WM_UNIT_USESOURCEFORMAT_APPLY" val="1"/>
  <p:tag name="KSO_WM_UNIT_VALUE" val="5"/>
</p:tagLst>
</file>

<file path=ppt/tags/tag346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a*1_1_2_2_1"/>
  <p:tag name="KSO_WM_UNIT_INDEX" val="1_1_2_2_1"/>
  <p:tag name="KSO_WM_UNIT_ISCONTENTSTITLE" val="0"/>
  <p:tag name="KSO_WM_UNIT_LAYERLEVEL" val="1_1_1_1_1"/>
  <p:tag name="KSO_WM_UNIT_NOCLEAR" val="0"/>
  <p:tag name="KSO_WM_UNIT_PRESET_TEXT" val="添加标题"/>
  <p:tag name="KSO_WM_UNIT_TYPE" val="p_h_h_h_a"/>
  <p:tag name="KSO_WM_UNIT_USESOURCEFORMAT_APPLY" val="1"/>
  <p:tag name="KSO_WM_UNIT_VALUE" val="9"/>
</p:tagLst>
</file>

<file path=ppt/tags/tag347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14"/>
  <p:tag name="KSO_WM_UNIT_FILL_TYPE" val="1"/>
  <p:tag name="KSO_WM_UNIT_HIGHLIGHT" val="0"/>
  <p:tag name="KSO_WM_UNIT_ID" val="diagram20200914_1*p_h_h_i*1_1_2_2"/>
  <p:tag name="KSO_WM_UNIT_INDEX" val="1_1_2_2"/>
  <p:tag name="KSO_WM_UNIT_LAYERLEVEL" val="1_1_1_1"/>
  <p:tag name="KSO_WM_UNIT_TYPE" val="p_h_h_i"/>
  <p:tag name="KSO_WM_UNIT_USESOURCEFORMAT_APPLY" val="1"/>
</p:tagLst>
</file>

<file path=ppt/tags/tag348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6"/>
  <p:tag name="KSO_WM_UNIT_FILL_TYPE" val="1"/>
  <p:tag name="KSO_WM_UNIT_HIGHLIGHT" val="0"/>
  <p:tag name="KSO_WM_UNIT_ID" val="diagram20200914_1*p_h_h_h_i*1_1_2_1_2"/>
  <p:tag name="KSO_WM_UNIT_INDEX" val="1_1_2_1_2"/>
  <p:tag name="KSO_WM_UNIT_LAYERLEVEL" val="1_1_1_1_1"/>
  <p:tag name="KSO_WM_UNIT_TYPE" val="p_h_h_h_i"/>
  <p:tag name="KSO_WM_UNIT_USESOURCEFORMAT_APPLY" val="1"/>
</p:tagLst>
</file>

<file path=ppt/tags/tag349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a*1_1_2_1_1"/>
  <p:tag name="KSO_WM_UNIT_INDEX" val="1_1_2_1_1"/>
  <p:tag name="KSO_WM_UNIT_ISCONTENTSTITLE" val="0"/>
  <p:tag name="KSO_WM_UNIT_LAYERLEVEL" val="1_1_1_1_1"/>
  <p:tag name="KSO_WM_UNIT_NOCLEAR" val="0"/>
  <p:tag name="KSO_WM_UNIT_PRESET_TEXT" val="添加标题"/>
  <p:tag name="KSO_WM_UNIT_TYPE" val="p_h_h_h_a"/>
  <p:tag name="KSO_WM_UNIT_USESOURCEFORMAT_APPLY" val="1"/>
  <p:tag name="KSO_WM_UNIT_VALUE" val="4"/>
</p:tagLst>
</file>

<file path=ppt/tags/tag350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6"/>
  <p:tag name="KSO_WM_UNIT_FILL_TYPE" val="1"/>
  <p:tag name="KSO_WM_UNIT_HIGHLIGHT" val="0"/>
  <p:tag name="KSO_WM_UNIT_ID" val="diagram20200914_1*p_h_h_h_h_i*1_1_2_2_1_1"/>
  <p:tag name="KSO_WM_UNIT_INDEX" val="1_1_2_2_1_1"/>
  <p:tag name="KSO_WM_UNIT_LAYERLEVEL" val="1_1_1_1_1_1"/>
  <p:tag name="KSO_WM_UNIT_TYPE" val="p_h_h_h_h_i"/>
  <p:tag name="KSO_WM_UNIT_USESOURCEFORMAT_APPLY" val="1"/>
</p:tagLst>
</file>

<file path=ppt/tags/tag351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6"/>
  <p:tag name="KSO_WM_UNIT_FILL_TYPE" val="1"/>
  <p:tag name="KSO_WM_UNIT_HIGHLIGHT" val="0"/>
  <p:tag name="KSO_WM_UNIT_ID" val="diagram20200914_1*p_h_h_h_h_i*1_1_2_2_2_1"/>
  <p:tag name="KSO_WM_UNIT_INDEX" val="1_1_2_2_2_1"/>
  <p:tag name="KSO_WM_UNIT_LAYERLEVEL" val="1_1_1_1_1_1"/>
  <p:tag name="KSO_WM_UNIT_TYPE" val="p_h_h_h_h_i"/>
  <p:tag name="KSO_WM_UNIT_USESOURCEFORMAT_APPLY" val="1"/>
</p:tagLst>
</file>

<file path=ppt/tags/tag352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6"/>
  <p:tag name="KSO_WM_UNIT_FILL_TYPE" val="1"/>
  <p:tag name="KSO_WM_UNIT_HIGHLIGHT" val="0"/>
  <p:tag name="KSO_WM_UNIT_ID" val="diagram20200914_1*p_h_h_h_h_i*1_1_2_2_3_1"/>
  <p:tag name="KSO_WM_UNIT_INDEX" val="1_1_2_2_3_1"/>
  <p:tag name="KSO_WM_UNIT_LAYERLEVEL" val="1_1_1_1_1_1"/>
  <p:tag name="KSO_WM_UNIT_TYPE" val="p_h_h_h_h_i"/>
  <p:tag name="KSO_WM_UNIT_USESOURCEFORMAT_APPLY" val="1"/>
</p:tagLst>
</file>

<file path=ppt/tags/tag353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6"/>
  <p:tag name="KSO_WM_UNIT_FILL_TYPE" val="1"/>
  <p:tag name="KSO_WM_UNIT_HIGHLIGHT" val="0"/>
  <p:tag name="KSO_WM_UNIT_ID" val="diagram20200914_1*p_h_h_h_h_i*1_1_2_2_4_1"/>
  <p:tag name="KSO_WM_UNIT_INDEX" val="1_1_2_2_4_1"/>
  <p:tag name="KSO_WM_UNIT_LAYERLEVEL" val="1_1_1_1_1_1"/>
  <p:tag name="KSO_WM_UNIT_TYPE" val="p_h_h_h_h_i"/>
  <p:tag name="KSO_WM_UNIT_USESOURCEFORMAT_APPLY" val="1"/>
</p:tagLst>
</file>

<file path=ppt/tags/tag354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6"/>
  <p:tag name="KSO_WM_UNIT_FILL_TYPE" val="1"/>
  <p:tag name="KSO_WM_UNIT_HIGHLIGHT" val="0"/>
  <p:tag name="KSO_WM_UNIT_ID" val="diagram20200914_1*p_h_h_h_h_i*1_1_2_2_5_1"/>
  <p:tag name="KSO_WM_UNIT_INDEX" val="1_1_2_2_5_1"/>
  <p:tag name="KSO_WM_UNIT_LAYERLEVEL" val="1_1_1_1_1_1"/>
  <p:tag name="KSO_WM_UNIT_TYPE" val="p_h_h_h_h_i"/>
  <p:tag name="KSO_WM_UNIT_USESOURCEFORMAT_APPLY" val="1"/>
</p:tagLst>
</file>

<file path=ppt/tags/tag355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6"/>
  <p:tag name="KSO_WM_UNIT_FILL_TYPE" val="1"/>
  <p:tag name="KSO_WM_UNIT_HIGHLIGHT" val="0"/>
  <p:tag name="KSO_WM_UNIT_ID" val="diagram20200914_1*p_h_h_h_h_i*1_1_2_2_6_1"/>
  <p:tag name="KSO_WM_UNIT_INDEX" val="1_1_2_2_6_1"/>
  <p:tag name="KSO_WM_UNIT_LAYERLEVEL" val="1_1_1_1_1_1"/>
  <p:tag name="KSO_WM_UNIT_TYPE" val="p_h_h_h_h_i"/>
  <p:tag name="KSO_WM_UNIT_USESOURCEFORMAT_APPLY" val="1"/>
</p:tagLst>
</file>

<file path=ppt/tags/tag356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6"/>
  <p:tag name="KSO_WM_UNIT_FILL_TYPE" val="1"/>
  <p:tag name="KSO_WM_UNIT_HIGHLIGHT" val="0"/>
  <p:tag name="KSO_WM_UNIT_ID" val="diagram20200914_1*p_h_h_h_h_i*1_1_2_2_7_1"/>
  <p:tag name="KSO_WM_UNIT_INDEX" val="1_1_2_2_7_1"/>
  <p:tag name="KSO_WM_UNIT_LAYERLEVEL" val="1_1_1_1_1_1"/>
  <p:tag name="KSO_WM_UNIT_TYPE" val="p_h_h_h_h_i"/>
  <p:tag name="KSO_WM_UNIT_USESOURCEFORMAT_APPLY" val="1"/>
</p:tagLst>
</file>

<file path=ppt/tags/tag357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h_a*1_1_2_2_1_1"/>
  <p:tag name="KSO_WM_UNIT_INDEX" val="1_1_2_2_1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358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h_a*1_1_2_2_2_1"/>
  <p:tag name="KSO_WM_UNIT_INDEX" val="1_1_2_2_2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359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h_a*1_1_2_2_3_1"/>
  <p:tag name="KSO_WM_UNIT_INDEX" val="1_1_2_2_3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360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h_a*1_1_2_2_4_1"/>
  <p:tag name="KSO_WM_UNIT_INDEX" val="1_1_2_2_4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361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h_a*1_1_2_2_5_1"/>
  <p:tag name="KSO_WM_UNIT_INDEX" val="1_1_2_2_5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362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h_a*1_1_2_2_6_1"/>
  <p:tag name="KSO_WM_UNIT_INDEX" val="1_1_2_2_6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363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h_a*1_1_2_2_7_1"/>
  <p:tag name="KSO_WM_UNIT_INDEX" val="1_1_2_2_7_1"/>
  <p:tag name="KSO_WM_UNIT_ISCONTENTSTITLE" val="0"/>
  <p:tag name="KSO_WM_UNIT_LAYERLEVEL" val="1_1_1_1_1_1"/>
  <p:tag name="KSO_WM_UNIT_NOCLEAR" val="0"/>
  <p:tag name="KSO_WM_UNIT_PRESET_TEXT" val="添加标题"/>
  <p:tag name="KSO_WM_UNIT_TYPE" val="p_h_h_h_h_a"/>
  <p:tag name="KSO_WM_UNIT_USESOURCEFORMAT_APPLY" val="1"/>
  <p:tag name="KSO_WM_UNIT_VALUE" val="10"/>
</p:tagLst>
</file>

<file path=ppt/tags/tag364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6"/>
  <p:tag name="KSO_WM_UNIT_FILL_TYPE" val="1"/>
  <p:tag name="KSO_WM_UNIT_HIGHLIGHT" val="0"/>
  <p:tag name="KSO_WM_UNIT_ID" val="diagram20200914_1*p_h_h_h_h_h_i*1_1_2_2_1_1_1"/>
  <p:tag name="KSO_WM_UNIT_INDEX" val="1_1_2_2_1_1_1"/>
  <p:tag name="KSO_WM_UNIT_LAYERLEVEL" val="1_1_1_1_1_1_1"/>
  <p:tag name="KSO_WM_UNIT_TYPE" val="p_h_h_h_h_h_i"/>
  <p:tag name="KSO_WM_UNIT_USESOURCEFORMAT_APPLY" val="1"/>
</p:tagLst>
</file>

<file path=ppt/tags/tag365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6"/>
  <p:tag name="KSO_WM_UNIT_FILL_TYPE" val="1"/>
  <p:tag name="KSO_WM_UNIT_HIGHLIGHT" val="0"/>
  <p:tag name="KSO_WM_UNIT_ID" val="diagram20200914_1*p_h_h_h_h_h_i*1_1_2_2_2_1_1"/>
  <p:tag name="KSO_WM_UNIT_INDEX" val="1_1_2_2_2_1_1"/>
  <p:tag name="KSO_WM_UNIT_LAYERLEVEL" val="1_1_1_1_1_1_1"/>
  <p:tag name="KSO_WM_UNIT_TYPE" val="p_h_h_h_h_h_i"/>
  <p:tag name="KSO_WM_UNIT_USESOURCEFORMAT_APPLY" val="1"/>
</p:tagLst>
</file>

<file path=ppt/tags/tag366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6"/>
  <p:tag name="KSO_WM_UNIT_FILL_TYPE" val="1"/>
  <p:tag name="KSO_WM_UNIT_HIGHLIGHT" val="0"/>
  <p:tag name="KSO_WM_UNIT_ID" val="diagram20200914_1*p_h_h_h_h_h_i*1_1_2_2_3_1_1"/>
  <p:tag name="KSO_WM_UNIT_INDEX" val="1_1_2_2_3_1_1"/>
  <p:tag name="KSO_WM_UNIT_LAYERLEVEL" val="1_1_1_1_1_1_1"/>
  <p:tag name="KSO_WM_UNIT_TYPE" val="p_h_h_h_h_h_i"/>
  <p:tag name="KSO_WM_UNIT_USESOURCEFORMAT_APPLY" val="1"/>
</p:tagLst>
</file>

<file path=ppt/tags/tag367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6"/>
  <p:tag name="KSO_WM_UNIT_FILL_TYPE" val="1"/>
  <p:tag name="KSO_WM_UNIT_HIGHLIGHT" val="0"/>
  <p:tag name="KSO_WM_UNIT_ID" val="diagram20200914_1*p_h_h_h_h_h_i*1_1_2_2_4_1_1"/>
  <p:tag name="KSO_WM_UNIT_INDEX" val="1_1_2_2_4_1_1"/>
  <p:tag name="KSO_WM_UNIT_LAYERLEVEL" val="1_1_1_1_1_1_1"/>
  <p:tag name="KSO_WM_UNIT_TYPE" val="p_h_h_h_h_h_i"/>
  <p:tag name="KSO_WM_UNIT_USESOURCEFORMAT_APPLY" val="1"/>
</p:tagLst>
</file>

<file path=ppt/tags/tag368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6"/>
  <p:tag name="KSO_WM_UNIT_FILL_TYPE" val="1"/>
  <p:tag name="KSO_WM_UNIT_HIGHLIGHT" val="0"/>
  <p:tag name="KSO_WM_UNIT_ID" val="diagram20200914_1*p_h_h_h_h_h_i*1_1_2_2_5_1_1"/>
  <p:tag name="KSO_WM_UNIT_INDEX" val="1_1_2_2_5_1_1"/>
  <p:tag name="KSO_WM_UNIT_LAYERLEVEL" val="1_1_1_1_1_1_1"/>
  <p:tag name="KSO_WM_UNIT_TYPE" val="p_h_h_h_h_h_i"/>
  <p:tag name="KSO_WM_UNIT_USESOURCEFORMAT_APPLY" val="1"/>
</p:tagLst>
</file>

<file path=ppt/tags/tag369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6"/>
  <p:tag name="KSO_WM_UNIT_FILL_TYPE" val="1"/>
  <p:tag name="KSO_WM_UNIT_HIGHLIGHT" val="0"/>
  <p:tag name="KSO_WM_UNIT_ID" val="diagram20200914_1*p_h_h_h_h_h_i*1_1_2_2_6_1_1"/>
  <p:tag name="KSO_WM_UNIT_INDEX" val="1_1_2_2_6_1_1"/>
  <p:tag name="KSO_WM_UNIT_LAYERLEVEL" val="1_1_1_1_1_1_1"/>
  <p:tag name="KSO_WM_UNIT_TYPE" val="p_h_h_h_h_h_i"/>
  <p:tag name="KSO_WM_UNIT_USESOURCEFORMAT_APPLY" val="1"/>
</p:tagLst>
</file>

<file path=ppt/tags/tag370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FILL_FORE_SCHEMECOLOR_INDEX" val="6"/>
  <p:tag name="KSO_WM_UNIT_FILL_TYPE" val="1"/>
  <p:tag name="KSO_WM_UNIT_HIGHLIGHT" val="0"/>
  <p:tag name="KSO_WM_UNIT_ID" val="diagram20200914_1*p_h_h_h_h_h_i*1_1_2_2_7_1_1"/>
  <p:tag name="KSO_WM_UNIT_INDEX" val="1_1_2_2_7_1_1"/>
  <p:tag name="KSO_WM_UNIT_LAYERLEVEL" val="1_1_1_1_1_1_1"/>
  <p:tag name="KSO_WM_UNIT_TYPE" val="p_h_h_h_h_h_i"/>
  <p:tag name="KSO_WM_UNIT_USESOURCEFORMAT_APPLY" val="1"/>
</p:tagLst>
</file>

<file path=ppt/tags/tag371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h_h_f*1_1_2_2_1_1_1"/>
  <p:tag name="KSO_WM_UNIT_INDEX" val="1_1_2_2_1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372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h_h_f*1_1_2_2_2_1_1"/>
  <p:tag name="KSO_WM_UNIT_INDEX" val="1_1_2_2_2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373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h_h_f*1_1_2_2_3_1_1"/>
  <p:tag name="KSO_WM_UNIT_INDEX" val="1_1_2_2_3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374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h_h_f*1_1_2_2_4_1_1"/>
  <p:tag name="KSO_WM_UNIT_INDEX" val="1_1_2_2_4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375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h_h_f*1_1_2_2_5_1_1"/>
  <p:tag name="KSO_WM_UNIT_INDEX" val="1_1_2_2_5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376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h_h_f*1_1_2_2_6_1_1"/>
  <p:tag name="KSO_WM_UNIT_INDEX" val="1_1_2_2_6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377.xml><?xml version="1.0" encoding="utf-8"?>
<p:tagLst xmlns:p="http://schemas.openxmlformats.org/presentationml/2006/main">
  <p:tag name="KSO_WM_BEAUTIFY_FLAG" val="#wm#"/>
  <p:tag name="KSO_WM_DIAGRAM_GROUP_CODE" val="p1-1"/>
  <p:tag name="KSO_WM_TAG_VERSION" val="1.0"/>
  <p:tag name="KSO_WM_TEMPLATE_CATEGORY" val="diagram"/>
  <p:tag name="KSO_WM_TEMPLATE_INDEX" val="20200914"/>
  <p:tag name="KSO_WM_UNIT_COMPATIBLE" val="0"/>
  <p:tag name="KSO_WM_UNIT_DIAGRAM_ISNUMVISUAL" val="0"/>
  <p:tag name="KSO_WM_UNIT_DIAGRAM_ISREFERUNIT" val="0"/>
  <p:tag name="KSO_WM_UNIT_DIAGRAM_SCHEMECOLOR_ID" val="1"/>
  <p:tag name="KSO_WM_UNIT_HIGHLIGHT" val="0"/>
  <p:tag name="KSO_WM_UNIT_ID" val="diagram20200914_1*p_h_h_h_h_h_f*1_1_2_2_7_1_1"/>
  <p:tag name="KSO_WM_UNIT_INDEX" val="1_1_2_2_7_1_1"/>
  <p:tag name="KSO_WM_UNIT_LAYERLEVEL" val="1_1_1_1_1_1_1"/>
  <p:tag name="KSO_WM_UNIT_NOCLEAR" val="0"/>
  <p:tag name="KSO_WM_UNIT_PRESET_TEXT" val="单击此处添加文本具体内容"/>
  <p:tag name="KSO_WM_UNIT_TYPE" val="p_h_h_h_h_h_f"/>
  <p:tag name="KSO_WM_UNIT_USESOURCEFORMAT_APPLY" val="1"/>
  <p:tag name="KSO_WM_UNIT_VALUE" val="32"/>
</p:tagLst>
</file>

<file path=ppt/tags/tag37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8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8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8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8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8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86.xml><?xml version="1.0" encoding="utf-8"?>
<p:tagLst xmlns:p="http://schemas.openxmlformats.org/presentationml/2006/main">
  <p:tag name="KSO_WM_BEAUTIFY_FLAG" val="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8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89.xml><?xml version="1.0" encoding="utf-8"?>
<p:tagLst xmlns:p="http://schemas.openxmlformats.org/presentationml/2006/main">
  <p:tag name="KSO_WM_BEAUTIFY_FLAG" val="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90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9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9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9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9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9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99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0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0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08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0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1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1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17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1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41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42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42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42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42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4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426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42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4_Office 主题​​">
  <a:themeElements>
    <a:clrScheme name="">
      <a:dk1>
        <a:srgbClr val="000000"/>
      </a:dk1>
      <a:lt1>
        <a:srgbClr val="FEFFFF"/>
      </a:lt1>
      <a:dk2>
        <a:srgbClr val="EBB7C1"/>
      </a:dk2>
      <a:lt2>
        <a:srgbClr val="FFFFFF"/>
      </a:lt2>
      <a:accent1>
        <a:srgbClr val="A21D36"/>
      </a:accent1>
      <a:accent2>
        <a:srgbClr val="D4625E"/>
      </a:accent2>
      <a:accent3>
        <a:srgbClr val="E8D58A"/>
      </a:accent3>
      <a:accent4>
        <a:srgbClr val="6C5274"/>
      </a:accent4>
      <a:accent5>
        <a:srgbClr val="696283"/>
      </a:accent5>
      <a:accent6>
        <a:srgbClr val="71A4A6"/>
      </a:accent6>
      <a:hlink>
        <a:srgbClr val="5FCBFB"/>
      </a:hlink>
      <a:folHlink>
        <a:srgbClr val="B759BC"/>
      </a:folHlink>
    </a:clrScheme>
    <a:fontScheme name="自定义 9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3_Office 主题​​">
  <a:themeElements>
    <a:clrScheme name="">
      <a:dk1>
        <a:srgbClr val="000000"/>
      </a:dk1>
      <a:lt1>
        <a:srgbClr val="FEFFFF"/>
      </a:lt1>
      <a:dk2>
        <a:srgbClr val="EBB7C1"/>
      </a:dk2>
      <a:lt2>
        <a:srgbClr val="FFFFFF"/>
      </a:lt2>
      <a:accent1>
        <a:srgbClr val="A21D36"/>
      </a:accent1>
      <a:accent2>
        <a:srgbClr val="D4625E"/>
      </a:accent2>
      <a:accent3>
        <a:srgbClr val="E8D58A"/>
      </a:accent3>
      <a:accent4>
        <a:srgbClr val="6C5274"/>
      </a:accent4>
      <a:accent5>
        <a:srgbClr val="696283"/>
      </a:accent5>
      <a:accent6>
        <a:srgbClr val="71A4A6"/>
      </a:accent6>
      <a:hlink>
        <a:srgbClr val="5FCBFB"/>
      </a:hlink>
      <a:folHlink>
        <a:srgbClr val="B759BC"/>
      </a:folHlink>
    </a:clrScheme>
    <a:fontScheme name="自定义 1">
      <a:majorFont>
        <a:latin typeface="微软雅黑"/>
        <a:ea typeface="汉仪旗黑-85S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18</Slides>
  <Notes>17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8">
      <vt:lpstr>Arial</vt:lpstr>
      <vt:lpstr>Calibri</vt:lpstr>
      <vt:lpstr>微软雅黑</vt:lpstr>
      <vt:lpstr>隶书</vt:lpstr>
      <vt:lpstr>汉仪尚巍手书W</vt:lpstr>
      <vt:lpstr>仿宋</vt:lpstr>
      <vt:lpstr>Calibri Light</vt:lpstr>
      <vt:lpstr>汉仪旗黑-85S</vt:lpstr>
      <vt:lpstr>思源黑体 CN Bold</vt:lpstr>
      <vt:lpstr>Office Theme</vt:lpstr>
      <vt:lpstr>和服草子：包裹在和服中的日式美学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2024-09-08T14:53:23.189</cp:lastPrinted>
  <dcterms:created xsi:type="dcterms:W3CDTF">2024-09-08T06:53:23Z</dcterms:created>
  <dcterms:modified xsi:type="dcterms:W3CDTF">2024-09-08T06:53:30Z</dcterms:modified>
</cp:coreProperties>
</file>