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DF4FC-C855-4384-824B-0805420D4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ECDA8-0DEA-45AE-8EFC-43886785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74474-4AFF-4943-952E-44D69FA6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74D8E-18B6-4826-AE74-F7071023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8B18E2-F784-4607-8DC2-79D310E1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99922-E546-4785-ACD7-745500F56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A356B-0796-495E-8E39-BAC8C1F7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160EF-1B8F-4FF3-A1AD-0C4652AED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038B1-0AF9-42B8-8682-3D6F7DD3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CC2CC-0082-4E06-8ABF-8BA8FB89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AEDAD-8CF1-492D-A81D-84B8A6F5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40134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风险防范的公司治理与审计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公司治理与风险防范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审计在风险防范中的作用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公司治理实践与风险防范案例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加强公司治理与风险防范的建议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685" b="5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应对日益复杂的企业风险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随着企业规模的扩大和全球化趋势的加强，企业面临的风险日益复杂多变，需要更加有效的风险防范机制。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提升公司治理水平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良好的公司治理结构是防范风险的基础，通过完善公司治理机制，可以提高企业的风险管理能力。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加强审计监督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审计是公司治理的重要组成部分，通过对企业财务报表和内部控制的审计，可以发现潜在的风险和问题，保障企业的稳健运营。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介绍公司的股权结构、董事会构成、高管薪酬等公司治理方面的基本情况。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公司治理现状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审计工作情况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详细阐述公司在风险防范方面所采取的措施，包括风险识别、评估、监控和应对等方面。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汇报公司的审计工作进展，包括审计计划、实施、结果和后续跟进等方面。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分析公司在风险防范和审计方面存在的问题，提出针对性的改进建议。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公司治理与风险防范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13" r="343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公司治理是一种对公司进行管理和控制的体系，涉及公司管理层、董事会、股东和其他利益相关者之间的关系和职责划分。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良好的公司治理可以确保公司的长期稳定发展，保护股东和其他利益相关者的权益，提高公司的透明度和信誉。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公司治理应能够识别公司面临的各种风险，包括市场风险、信用风险、操作风险等。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公司治理应对识别出的风险进行评估，确定风险的性质、程度和可能对公司造成的影响。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公司治理应制定相应的风险应对策略和措施，确保公司能够及时、有效地应对风险，防止或减少风险对公司造成的损失。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风险防范在公司治理中的角色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公司治理是风险防范的基础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良好的公司治理可以为公司提供稳定、有序的运营环境，为风险防范提供有力的支持。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风险防范是公司治理的重要组成部分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风险防范是公司治理的重要职责之一，公司治理应确保公司具备健全的风险防范机制。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公司治理与风险防范相互促进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公司治理的完善可以提高公司的风险防范能力，而有效的风险防范又可以为公司治理提供有力的保障，促进公司的长期稳定发展。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公司治理与风险防范的关系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审计在风险防范中的作用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审计的目的是提供有关公司财务状况、经营成果和现金流量的可靠信息，以帮助决策者做出合理决策。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审计还可以发现潜在的错误、舞弊和违规行为，从而保护公司和投资者的利益。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100" b="1310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审计是一种对公司财务报表、内部控制和治理结构的独立、客观的评价活动。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内部控制审计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评估公司的内部控制体系是否健全、有效，以及是否能够合理保证公司资产的安全和财务报告的可靠性，从而防范内部控制失效带来的风险。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财务报表审计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通过对公司财务报表的审计，确保报表的真实性、完整性和准确性，防范财务报表舞弊和错误导致的风险。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合规审计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检查公司是否遵守相关法律法规、行业标准和道德规范，确保公司的经营行为合法合规，防范违规风险。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833" r="12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审计在风险防范中的具体应用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https://d.book118.com/705340134044011104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2024-09-13T22:06:23.859</cp:lastPrinted>
  <dcterms:created xsi:type="dcterms:W3CDTF">2024-09-13T14:06:23Z</dcterms:created>
  <dcterms:modified xsi:type="dcterms:W3CDTF">2024-09-13T14:06:25Z</dcterms:modified>
</cp:coreProperties>
</file>