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C688E-209C-4995-B923-8E67A402B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B5475-769C-43E5-B819-6F2B06950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F6396-95A7-4AC6-A817-755A61A3C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868EE-B272-4A56-BC8E-225CFEAD0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A58A8-87DC-4CDF-BE99-93B2D1DE0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188CDB-E1D5-4966-BB87-2A743267D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3BAE8-A36E-47D2-B253-8B6F7AF89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3163A-37AF-4504-B381-2CEDB4680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C97DC-288C-437A-87EE-FB5C3F55F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C471E-C24F-4F89-842B-3893EFE86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AB26C-ACCA-497E-9725-BDBB037A0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403132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更换燃气软管技术方案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燃气软管介绍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更换燃气软管的必要性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更换燃气软管的技术流程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53" r="18053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燃气软管是连接燃气灶具和燃气管道的关键部件，其安全性直接关系到家庭用气的安全。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随着使用时间的增长，燃气软管可能会出现老化、磨损、腐蚀等问题，导致燃气泄漏、火灾等安全隐患。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定期更换燃气软管是保障家庭用气安全的重要措施之一。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保障家庭用气安全，预防燃气泄漏和火灾等安全事故的发生。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提高家庭生活质量，避免因燃气泄漏等安全问题给家庭生活带来不便和影响。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符合相关法规和标准要求，是家庭用气安全管理的必要措施之一。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燃气软管介绍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17" r="31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357" r="93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燃气软管主要用于连接燃气设备和用具，确保燃气能够安全、稳定地传输到用具中。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传输燃气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燃气软管具有一定的密封性和耐压性，能够有效地防止燃气泄漏，保障家庭和公共安全。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防止漏气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燃气软管的作用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https://d.book118.com/705340313211011120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2024-09-23T02:47:45.273</cp:lastPrinted>
  <dcterms:created xsi:type="dcterms:W3CDTF">2024-09-22T18:47:45Z</dcterms:created>
  <dcterms:modified xsi:type="dcterms:W3CDTF">2024-09-22T18:47:47Z</dcterms:modified>
</cp:coreProperties>
</file>