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C7E47-BDE6-4815-9431-6C231BC5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5C182-C097-4BD9-AF48-3C30856C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C3B1C-46B0-476E-9020-0765F29F4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7C99D-36C5-49D6-B23F-5CF668C3A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72F97-ACC9-4971-B0B1-8757E86BB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77E84-F049-4267-8108-EE32FE72D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8621FD-EC7C-4686-9C3E-26531C393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3A39F-C2BF-46DB-B6BB-F9B9B478A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653EB-75A2-4BC0-AFCB-855D9E943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9FC90-4B42-4643-BD7C-9C38E80B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B90F3-E730-4307-8615-4F94044AF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411241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慢性胰腺炎病人护理查房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慢性胰腺炎概述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慢性胰腺炎概述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慢性胰腺炎是一种常见的消化系统疾病，指胰腺因各种原因引起的慢性炎症，导致胰腺组织和功能持续性损害。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病程长，反复发作，可进展为胰腺功能不全，严重影响患者的生活质量。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慢性胰腺炎的病因多样，主要包括长期饮酒、胆道疾病、遗传因素、自身免疫性疾病等。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胰腺组织结构发生改变，包括胰腺实质萎缩、纤维化、胰管扩张及胰管结石形成等。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83" r="11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慢性胰腺炎患者常出现上腹部疼痛、饱胀不适、食欲减退、体重下降等症状。部分患者可出现脂肪泻、糖尿病等并发症。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结合患者病史、临床表现及实验室检查（如血尿淀粉酶、胰腺外分泌功能检测等）进行诊断。影像学检查（如超声、CT等）有助于进一步明确病变范围和程度。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年龄：55岁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175cm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80kg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退休工人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文化程度：高中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家庭住址：XX市XX区XX街道XX号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联系电话：13800138000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461" r="204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了解患者有无慢性胰腺炎家族史、饮食习惯、生活习惯等。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评估患者有无腹痛、腹胀、恶心、呕吐等症状，以及腹部压痛、反跳痛等体征。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了解患者有无焦虑、抑郁等心理问题，以及患者对慢性胰腺炎的认识和态度。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了解患者的家庭、工作、经济状况等，评估患者的社会支持情况。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52" r="14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根据患者疼痛程度和性质，采取适当的止痛措施，如药物治疗、物理治疗等。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指导患者调整饮食结构，避免高脂、高糖、高盐、辛辣食物，增加膳食纤维摄入。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对患者进行心理疏导，帮助患者树立信心，积极配合治疗。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向患者及家属宣传慢性胰腺炎的预防和保健知识，提高患者的自我管理能力。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https://d.book118.com/705341124131011041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2024-09-02T00:14:48.825</cp:lastPrinted>
  <dcterms:created xsi:type="dcterms:W3CDTF">2024-09-01T16:14:48Z</dcterms:created>
  <dcterms:modified xsi:type="dcterms:W3CDTF">2024-09-01T16:14:50Z</dcterms:modified>
</cp:coreProperties>
</file>