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DE1D7-141E-4793-9CDE-41A2CCFFD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3B497-3074-4276-85CD-30E96F8CE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FA9F7-4E29-4C51-B869-9AA875451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57671-2F7C-425B-A08E-77DD7AA41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850E8D-8B49-4ABB-958C-AD8A6B913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22810-ED6E-417A-A01C-032B9ED04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F24F63-5755-47B6-9759-FEAF46EE7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4E493-808D-45EF-97CF-12759FE4B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72B8E-0097-4B2B-9CF0-39CBCAC59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46F2D-AC4D-4B6A-A176-9E1BF5EC0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25B37-4A83-44CC-ADCD-CE8D2A995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4113132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咯血医学课件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202X-12-24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咯血概述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咯血诊断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咯血治疗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咯血的预防与护理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咯血的并发症与后遗症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咯血概述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36" r="271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咯血是指喉部以下的呼吸道任何部位出血，经喉头、口腔而咯出。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痰中带血丝、小量咯血、大量咯血等，可能伴有咳嗽、胸闷、呼吸困难等症状。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包括支气管扩张、肺结核、肺炎、肺癌等，以及心血管疾病、血液病等全身性疾病。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咯血主要源于支气管或肺组织内的血管破裂，导致血液流入呼吸道并被咳出。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按量分类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少量咯血（每天咯血量少于100ml）、中等量咯血（每天咯血量100~500ml）、大量咯血（每天咯血量超过500ml或一次咯血量超过300ml）。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按病因分类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感染性、非感染性、肿瘤性等。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疾病分类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咯血诊断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详细了解患者咯血的诱因、时间、频率、量及伴随症状，有无其他病史等。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观察患者生命体征，听诊肺部，检查口腔、咽喉等部位，寻找出血点。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进行血常规、凝血功能、痰液检查等，了解血液指标及痰液中有无异常细胞等。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进行胸部X线、CT等影像学检查，观察肺部有无病变及病变性质。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每日咯血量超过50ml为小量咯血，每日咯血量超过500ml为中等量咯血，每日咯血量超过1000ml为大量咯血。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咯血量标准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持续3天以上或间断反复发作1周以上的咯血可考虑为慢性咯血。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持续时间标准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咯血伴有咳嗽、咳痰、胸痛、低热等症状时，应考虑为病理性咯血。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伴随症状标准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多见于青少年，有慢性咳嗽、咳痰病史，X线胸片或CT可见支气管扩张改变。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支气管扩张症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肺结核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多见于青年人，有低热、盗汗等结核中毒症状，X线胸片或CT可见肺部浸润性改变或空洞形成。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多见于中老年人，有长期吸烟史，X线胸片或CT可见肺部占位性病变，痰液细胞学检查可找到癌细胞。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咯血治疗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https://d.book118.com/705341131324011040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2024-09-01T05:48:41.297</cp:lastPrinted>
  <dcterms:created xsi:type="dcterms:W3CDTF">2024-08-31T21:48:41Z</dcterms:created>
  <dcterms:modified xsi:type="dcterms:W3CDTF">2024-08-31T21:48:43Z</dcterms:modified>
</cp:coreProperties>
</file>