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4B8BE-DA76-4078-9987-A122B3B9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8CDF7-BDED-4F6F-9FA8-A18B420C9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42E5F-10D0-41A5-98C8-0899021ED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AC39A-3112-41FA-A413-A8629D042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900BE-F619-4640-92E1-CA48B437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55CE7-7A92-44E6-9700-A0395CE5B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EAA2B-1469-4F4C-BB02-57ABBCE1C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20DB2-2AC9-4671-B1EA-95222C274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D4C5B-4256-4B4F-A99B-B3ED1D24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149B8-565E-4A32-B214-6DBC505BE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B4221-5E85-4F5F-AA9F-9FAE84FC8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42330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护理道德规范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护理道德概述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护理道德的核心原则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护理实践中的道德规范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护理道德的挑战与应对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护理道德教育的意义与实践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护理道德概述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护理道德要求护理人员尊重患者的权利和尊严，维护患者的利益，关注患者的身心健康，为患者提供专业、安全、优质的护理服务。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护理道德是指护理人员在从事护理工作时，应遵循的职业道德和行为准则。它涉及到对患者的尊重、关爱、保护和责任等方面的要求，是护理工作的重要基础和保障。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护理道德的定义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护理道德的重要性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护理道德是护理工作的灵魂，是保障患者权益和安全的重要保障。它能够激发护理人员的职业精神和责任感，提高护理工作的质量和效率。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护理道德能够促进护患关系的和谐，增强患者对护理人员的信任感和满意度，有利于建立良好的医疗信誉和形象。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护理道德的历史可以追溯到古代医学伦理，随着医学的进步和人类文明的发展，护理道德也在不断发展和完善。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现代护理道德强调以患者为中心，关注患者的全面需求，注重人文关怀和心理支持，同时也注重护理人员的职业发展和权益保障。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随着医疗技术的不断进步和社会环境的变化，护理道德也在不断更新和发展，以适应时代的需求和变化。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护理道德的历史与发展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护理道德的核心原则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98" r="51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护士应尊重患者的尊严和权利，不侵犯患者的隐私和自主权，保护患者的知情权和同意权。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护士应以患者为中心，关注患者的身心健康，提供必要的护理和关爱，满足患者的需求和期望。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尊重与关爱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关爱患者的身心健康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尊重患者的尊严和权利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60" r="3186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护士应履行护理职责，为患者提供专业、安全、有效的护理服务，确保患者的安全和舒适。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履行护理职责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护士应承担社会责任，积极参与公共卫生和健康教育活动，提高公众的健康意识和素养。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承担社会责任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公平对待每一位患者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护士应公平对待每一位患者，不因患者的身份、地位、财富等因素而有所偏袒或歧视。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保障患者的平等权益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护士应保障患者的平等权益，尊重患者的选择权和知情权，为患者提供平等的护理服务。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56" r="2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公平与正义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护士应保持诚信，遵守职业道德和法律法规，不参与任何违法违规行为。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保持诚信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护士应与患者建立信任关系，通过良好的沟通和服务，赢得患者的信任和支持。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诚信与信任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尊重患者的自主权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护士应尊重患者的自主权，确保患者在治疗和护理过程中的知情同意权和选择权。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鼓励患者参与护理过程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护士应鼓励患者参与护理过程，与患者共同制定护理计划和目标，提高护理效果和患者的满意度。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自主与参与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护理实践中的道德规范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保护患者的生命健康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维护患者的尊严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33" r="5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患者权益的尊重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护士应尊重患者自主决定接受或拒绝治疗、护理的权利，不强迫患者接受护理或治疗。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护士应尽职尽责，确保患者的生命安全和身体健康，不因疏忽或过失造成患者伤害或死亡。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护士应尊重患者的尊严，不歧视、侮辱患者，维护患者的尊严和人格。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https://d.book118.com/705342330020011121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2024-09-23T22:35:56.231</cp:lastPrinted>
  <dcterms:created xsi:type="dcterms:W3CDTF">2024-09-23T14:35:56Z</dcterms:created>
  <dcterms:modified xsi:type="dcterms:W3CDTF">2024-09-23T14:35:58Z</dcterms:modified>
</cp:coreProperties>
</file>