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2F5F03-D784-4CB8-85C2-E345A1449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E3D538-D9A4-4A2D-A13F-E5F4D05DF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DE9590-322B-4D23-97C3-E4F5EDDB8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D63C98-0281-49E2-AE30-AD7490F667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0E921C-2EA3-49C2-B613-0E54AC2FF8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FD26BF-D85D-42B5-AD53-44ED596A04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9C5857-00F3-4229-85D4-1F1D8436DD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0C93FA-934E-4272-8332-397995ECA8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F10AC9-EAC0-4D37-8FB8-A3B7336773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0927BC-98EF-4723-8E39-F6D6341B89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2064D2-573E-40C6-93EF-5F94699AFE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3432243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美国的工业设计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工业设计的起源与发展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美国工业设计的风格与特点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美国工业设计的代表人物与作品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美国工业设计的影响与贡献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美国工业设计的现状与未来趋势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工业设计的起源与发展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9582" b="2958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428" b="742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398" b="253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美国的工业设计起源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工艺美术运动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19世纪末至20世纪初，美国受到欧洲工艺美术运动的影响，开始注重产品的艺术性和手工艺性，为工业设计的萌芽奠定了基础。</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芝加哥学派</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20世纪初，芝加哥学派建筑师路易斯·沙利文提出了“形式追随功能”的设计理念，对后来的工业设计产生了深远影响。</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商业化推动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随着工业革命的推进和商业化的发展，美国企业开始意识到产品设计对于市场竞争的重要性，从而推动了工业设计的兴起。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20世纪30年代，流线型设计在美国广泛流行，这种设计风格强调产品的动感和速度感，符合当时美国人对现代化和进步的追求。</a:t>
            </a:r>
          </a:p>
        </p:txBody>
      </p:sp>
      <p:pic>
        <p:nvPicPr>
          <p:cNvPr id="6" name="Picture 6"/>
          <p:cNvPicPr>
            <a:picLocks noChangeAspect="1"/>
          </p:cNvPicPr>
          <p:nvPr/>
        </p:nvPicPr>
        <p:blipFill>
          <a:blip r:embed="rId2"/>
          <a:srcRect l="14250" r="142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流线型设计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20世纪中期，现代主义设计在美国占据主导地位，这种设计风格注重产品的功能性和理性，追求简洁、明快的造型。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现代主义设计</a:t>
            </a:r>
          </a:p>
        </p:txBody>
      </p:sp>
      <p:pic>
        <p:nvPicPr>
          <p:cNvPr id="10" name="Picture 10"/>
          <p:cNvPicPr>
            <a:picLocks noChangeAspect="1"/>
          </p:cNvPicPr>
          <p:nvPr/>
        </p:nvPicPr>
        <p:blipFill>
          <a:blip r:embed="rId3"/>
          <a:srcRect l="17500" r="1750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t="15833" b="158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20世纪后期至今，美国工业设计呈现出多元化的趋势，各种设计风格层出不穷，如后现代主义、解构主义、高科技风格等。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多元化设计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工业设计的发展历程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188" r="281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经济推动力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工业设计在美国经济发展中扮演着重要角色，优秀的设计能够提高产品的附加值和市场竞争力，从而推动经济增长。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文化象征</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工业设计作品往往成为美国文化的象征，如苹果公司的iPhone、特斯拉汽车等，这些产品不仅具有创新的设计理念和先进的技术水平，还代表了美国文化的独特魅力。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社会影响力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工业设计在美国社会中具有广泛的影响力，它不仅改变了人们的生活方式和消费观念，还推动了环保、可持续性等社会议题的发展。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工业设计在美国的地位和影响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美国工业设计的风格与特点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6" r="16626"/>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美国工业设计注重产品的实用性和功能性，追求简洁、明快的设计风格，以满足消费者的实际需求。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强调功能性和实用性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在实用主义风格中，设计师们注重选择合适的材料和先进的工艺，以确保产品的质量和耐用性。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重视材料和工艺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实用主义风格的设计往往追求大规模生产和经济效益，通过简化设计和提高生产效率来降低成本。</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追求经济效益</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实用主义风格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6125" b="6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广泛应用于交通工具设计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流线型风格在交通工具设计中得到广泛应用，如汽车、火车、飞机等，以减少风阻、提高速度和降低能耗。</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追求动感和流畅性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流线型风格的设计灵感来源于自然界中的流线形态，如水滴、鱼类等，追求动感和流畅性。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强调视觉美感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流线型风格的设计注重产品的外观造型和视觉美感，通过圆润、流畅的线条和简洁的形态来展现产品的美感。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流线型风格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美国工业设计中的多元化风格体现在对不同文化元素的融合和借鉴上，如欧洲、亚洲等地区的传统元素和现代设计理念的结合。</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融合多种文化元素</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多元化风格鼓励设计师们运用创新性的设计手法和表现形式，打破传统的设计规则和框架。</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创新性的设计手法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多元化风格的设计注重产品的个性化和独特性，以满足消费者多样化的需求和审美偏好。</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强调个性化和独特性</a:t>
            </a:r>
          </a:p>
        </p:txBody>
      </p:sp>
      <p:pic>
        <p:nvPicPr>
          <p:cNvPr id="9" name="Picture 9"/>
          <p:cNvPicPr>
            <a:picLocks noChangeAspect="1"/>
          </p:cNvPicPr>
          <p:nvPr/>
        </p:nvPicPr>
        <p:blipFill>
          <a:blip r:embed="rId2"/>
          <a:srcRect l="12833" r="1283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多元化风格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提高产品的易用性和舒适性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人性化设计注重提高产品的易用性和舒适性，通过优化产品的操作界面、改善人机交互等方式来提高用户体验。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关注特殊人群的需求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人性化设计还关注特殊人群的需求，如老年人、残疾人等，通过设计来满足他们的特殊需求，体现社会的包容性和关爱。</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关注人的需求和体验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人性化设计强调以人的需求和体验为中心，关注人的生理、心理和社会等方面的需求。</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人性化设计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美国工业设计的代表人物与作品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https://d.book118.com/705343224304011103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2024-09-13T07:17:47.421</cp:lastPrinted>
  <dcterms:created xsi:type="dcterms:W3CDTF">2024-09-12T23:17:47Z</dcterms:created>
  <dcterms:modified xsi:type="dcterms:W3CDTF">2024-09-12T23:17:49Z</dcterms:modified>
</cp:coreProperties>
</file>