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FEAA4-4840-40B9-A3EA-3F17F5C75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6F4E1-C9B8-42F5-B068-E91BC9A06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16C54-D421-4EE1-9BA5-55A1CF3FA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3B96A-7FCB-4133-814F-AF0F32C69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ACC60B-11D5-4928-820D-BE8970739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0644C6-921A-4C86-8A2D-50A2CBD96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899B64-3361-4DF3-AC9B-8105609C5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09771-E50F-40F6-877A-F446F7E33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D9291-31ED-4FA9-ADB3-0A7AEEEE3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3716B-EF23-4D6F-8E8F-B301F337E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0EBEB-9DA1-4B41-8193-B133771DE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Relationship Id="rId3" Type="http://schemas.openxmlformats.org/officeDocument/2006/relationships/image" Target="../media/image4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43302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河北护理文书书写规范培训\n## 1.护理文书书写规范的重要性及意义\n### 1.1护理文书书写规范对护理工作的指导作用\n### 1.2护理文书书写规范对护理质量的影响\n### 1.3护理文书书写规范对医患沟通的促进作用\n## 2.河北护理文书书写规范的基本要求\n### 2.1护理文书书写规范的基本框架\n### 2.2护理文书书写规范的语言要求\n### 2.3护理文书书写规范的格式要求\n## 3.河北护理文书书写规范的分类及内容\n### 3.1病历报告类护理文书的书写规范\n### 3.2护理记录类护理文书的书写规范\n### 3.3护理评估类护理文书的书写规范\n## 4.河北护理文书书写规范的实际应用\n### 4.1护理文书书写规范在临床护理工作中的应用\n### 4.2护理文书书写规范在护理教学中的应用\n### 4.3护理文书书写规范在护理管理中的应用\n## 5.河北护理文书书写规范的实践案例分析\n### 5.1护理文书书写规范在临床护理案例中的应用分析\n### 5.2护理文书书写规范在护理教学案例中的应用分析\n### 5.3护理文书书写规范在护理管理案例中的应用分析\n## 6.河北护理文书书写规范的改进与完善\n### 6.1护理文书书写规范存在的问题及原因分析\n### 6.2护理文书书写规范的改进措施及建议\n### 6.3护理文书书写规范的完善方向及未来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河北护理文书书写规范培训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护理文书书写规范的重要性及意义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明确护理文书书写要求，减少不必要的重复劳动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统一的护理文书格式，方便护理人员查阅和管理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规范的护理记录内容，有助于护理人员全面了解患者病情</a:t>
                </a:r>
                <a:endParaRPr/>
              </a:p>
            </p:txBody>
          </p:sp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规范护理文书书写，提高护理工作效率</a:t>
                </a:r>
                <a:endParaRPr/>
              </a:p>
            </p:txBody>
          </p:sp>
        </p:grpSp>
        <p:grpSp>
          <p:nvGrpSpPr>
            <p:cNvPr id="22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详细的护理记录，有助于护理人员制定合理的护理计划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规范的护理文书书写，有助于护理人员及时发现和解决问题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完整的护理文书，为护理工作提供了有力证据</a:t>
                </a:r>
                <a:endParaRPr/>
              </a:p>
            </p:txBody>
          </p:sp>
          <p:sp>
            <p:nvSpPr>
              <p:cNvPr id="23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指导护理人员正确执行护理措施，提高护理质量</a:t>
                </a:r>
                <a:endParaRPr/>
              </a:p>
            </p:txBody>
          </p:sp>
        </p:grpSp>
        <p:grpSp>
          <p:nvGrpSpPr>
            <p:cNvPr id="23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客观的护理记录，避免因信息不对称导致的医疗纠纷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规范的护理文书书写，有助于保护患者隐私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完整的护理文书，为患者提供详细的诊疗信息</a:t>
                </a:r>
                <a:endParaRPr/>
              </a:p>
            </p:txBody>
          </p:sp>
          <p:sp>
            <p:nvSpPr>
              <p:cNvPr id="23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规范护理文书书写，保障患者权益</a:t>
                </a:r>
                <a:endParaRPr/>
              </a:p>
            </p:txBody>
          </p:sp>
        </p:grpSp>
      </p:grpSp>
      <p:pic>
        <p:nvPicPr>
          <p:cNvPr id="23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护理文书书写规范对护理工作的指导作用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提高护理文书质量，提升护理服务质量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规范的护理文书书写，有助于护理人员准确记录患者信息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统一的护理文书格式，方便护理人员进行数据分析和统计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详细的护理记录，有助于护理人员全面了解患者病情，提高护理服务质量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规范护理文书书写，减少医疗纠纷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客观的护理记录，避免因信息不对称导致的医疗纠纷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规范的护理文书书写，有助于保护患者隐私，减少医疗纠纷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完整的护理文书，为患者提供详细的诊疗信息，有助于患者了解自己的病情，减少医疗纠纷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提高护理人员的专业素养，提升护理队伍的整体水平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规范的护理文书书写，有助于护理人员养成良好的工作习惯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严格的护理文书书写要求，促使护理人员不断提高自己的专业水平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护理文书书写规范的培训，提高护理人员的专业素养，提升护理队伍的整体水平</a:t>
            </a:r>
            <a:endParaRPr/>
          </a:p>
        </p:txBody>
      </p: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护理文书书写规范对护理质量的影响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护理文书书写规范，提高医患沟通效果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详细的护理记录，有助于医生全面了解患者病情，提高医患沟通效果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规范的护理文书书写，有助于患者了解自己的病情，提高医患沟通效果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统一的护理文书格式，方便医生和患者查阅和管理，提高医患沟通效果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规范护理文书书写，保护医患双方的权益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客观的护理记录，避免因信息不对称导致的医疗纠纷，保护医患双方的权益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规范的护理文书书写，有助于保护患者隐私，保护患者的权益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完整的护理文书，为医生提供详细的诊疗信息，有助于医生制定合理的治疗方案，保护医生的权益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提高护理人员的服务意识，促进医患关系和谐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规范的护理文书书写，有助于护理人员养成良好的工作习惯，提高服务意识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严格的护理文书书写要求，促使护理人员不断提高自己的专业水平，提高服务质量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护理文书书写规范的培训，提高护理人员的服务意识，促进医患关系和谐</a:t>
            </a:r>
            <a:endParaRPr/>
          </a:p>
        </p:txBody>
      </p: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护理文书书写规范对医患沟通的促进作用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河北护理文书书写规范的基本要求</a:t>
            </a:r>
            <a:endParaRPr/>
          </a:p>
        </p:txBody>
      </p:sp>
      <p:sp>
        <p:nvSpPr>
          <p:cNvPr id="24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病历报告类护理文书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入院记录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病程记录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出院记录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抢救记录</a:t>
                </a:r>
                <a:endParaRPr/>
              </a:p>
            </p:txBody>
          </p:sp>
          <p:sp>
            <p:nvSpPr>
              <p:cNvPr id="25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护理记录类护理文书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护理病程记录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护理记录单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护理评估单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护理计划单</a:t>
                </a:r>
                <a:endParaRPr/>
              </a:p>
            </p:txBody>
          </p:sp>
          <p:sp>
            <p:nvSpPr>
              <p:cNvPr id="25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护理评估类护理文书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护理评估单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护理效果评价单</a:t>
                </a:r>
                <a:endParaRPr/>
              </a:p>
            </p:txBody>
          </p:sp>
          <p:sp>
            <p:nvSpPr>
              <p:cNvPr id="26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护理文书书写规范的基本框架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6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简洁明了，通俗易懂</a:t>
                </a:r>
                <a:endParaRPr/>
              </a:p>
            </p:txBody>
          </p:sp>
          <p:sp>
            <p:nvSpPr>
              <p:cNvPr id="27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使用规范的医学术语，避免使用模糊不清的词语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简洁明了地记录患者病情，避免冗长和重复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使用通俗易懂的语言，方便患者和家属理解</a:t>
                </a:r>
                <a:endParaRPr/>
              </a:p>
            </p:txBody>
          </p:sp>
        </p:grpSp>
        <p:grpSp>
          <p:nvGrpSpPr>
            <p:cNvPr id="27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7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客观真实，避免主观臆断</a:t>
                </a:r>
                <a:endParaRPr/>
              </a:p>
            </p:txBody>
          </p:sp>
          <p:sp>
            <p:nvSpPr>
              <p:cNvPr id="27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客观地记录患者病情，避免主观臆断和猜测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如实记录护理措施的执行情况，避免虚假和夸大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客观评价护理效果，避免主观臆断和盲目乐观</a:t>
                </a:r>
                <a:endParaRPr/>
              </a:p>
            </p:txBody>
          </p:sp>
        </p:grpSp>
        <p:grpSp>
          <p:nvGrpSpPr>
            <p:cNvPr id="27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格式统一，符合规范</a:t>
                </a:r>
                <a:endParaRPr/>
              </a:p>
            </p:txBody>
          </p:sp>
          <p:sp>
            <p:nvSpPr>
              <p:cNvPr id="27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使用统一的护理文书格式，方便护理人员进行数据分析和统计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按照规范的顺序和内容进行护理文书书写，避免遗漏和错误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使用规范的标点符号和计量单位，保证护理文书的准确性</a:t>
                </a:r>
                <a:endParaRPr/>
              </a:p>
            </p:txBody>
          </p: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护理文书书写规范的语言要求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护理文书的书写格式要统一、规范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使用规定的纸张和格式进行护理文书书写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按照规范的顺序和内容进行护理文书书写，避免遗漏和错误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使用规范的标点符号和计量单位，保证护理文书的准确性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护理文书的字体、字号要统一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使用统一的字体和字号进行护理文书书写，方便阅读和管理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字体要工整、清晰，避免模糊不清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字号要适中，方便护理人员查阅和管理</a:t>
                </a:r>
                <a:endParaRPr/>
              </a:p>
            </p:txBody>
          </p:sp>
          <p:pic>
            <p:nvPicPr>
              <p:cNvPr id="29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护理文书的书写日期要完整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在护理文书上注明书写日期，保证护理文书的时效性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使用规范的日期格式，避免错误和混乱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护理文书的书写日期要连续，避免遗漏和中断</a:t>
                </a:r>
                <a:endParaRPr/>
              </a:p>
            </p:txBody>
          </p:sp>
          <p:pic>
            <p:nvPicPr>
              <p:cNvPr id="29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护理文书书写规范的格式要求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河北护理文书书写规范的分类及内容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病历报告类护理文书的书写规范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入院记录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主诉、现病史、既往史、个人史、家族史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体格检查、辅助检查、初步诊断、治疗计划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病程记录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病程摘要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病情变化、检查结果、治疗措施、护理措施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医生查房记录、会诊记录、病情讨论记录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出院记录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出院诊断、治疗结果、护理效果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出院后注意事项、随访计划、康复指导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出院记录签名、日期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8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抢救记录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抢救时间、地点、参加抢救人员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抢救过程、病情变化、抢救措施、结果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抢救记录签名、日期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护理记录类护理文书的书写规范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6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护理病程记录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护理诊断、护理目标、护理措施、护理效果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护理病程记录签名、日期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41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护理记录单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护理措施、护理效果、病情变化、特殊情况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护理记录单签名、日期</a:t>
                </a:r>
                <a:endParaRPr/>
              </a:p>
            </p:txBody>
          </p:sp>
          <p:pic>
            <p:nvPicPr>
              <p:cNvPr id="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46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生活自理能力、心理状况、社会支持、健康教育需求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护理评估单签名、日期</a:t>
                </a:r>
                <a:endParaRPr/>
              </a:p>
            </p:txBody>
          </p:sp>
          <p:pic>
            <p:nvPicPr>
              <p:cNvPr id="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51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5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护理计划单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护理诊断、护理目标、护理措施、护理评价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护理计划单签名、日期</a:t>
                </a:r>
                <a:endParaRPr/>
              </a:p>
            </p:txBody>
          </p:sp>
          <p:pic>
            <p:nvPicPr>
              <p:cNvPr id="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护理评估类护理文书的书写规范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59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6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生活自理能力、心理状况、社会支持、健康教育需求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护理评估单签名、日期</a:t>
                </a:r>
                <a:endParaRPr/>
              </a:p>
            </p:txBody>
          </p:sp>
          <p:pic>
            <p:nvPicPr>
              <p:cNvPr id="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64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6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护理诊断书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护理诊断、诊断依据、相关因素、护理目标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护理诊断书签名、日期</a:t>
                </a:r>
                <a:endParaRPr/>
              </a:p>
            </p:txBody>
          </p:sp>
          <p:pic>
            <p:nvPicPr>
              <p:cNvPr id="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69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7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护理计划单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护理诊断、护理目标、护理措施、护理评价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护理计划单签名、日期</a:t>
                </a:r>
                <a:endParaRPr/>
              </a:p>
            </p:txBody>
          </p:sp>
          <p:pic>
            <p:nvPicPr>
              <p:cNvPr id="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74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7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护理效果评价单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护理效果、护理目标达成情况、患者满意度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护理效果评价单签名、日期</a:t>
                </a:r>
                <a:endParaRPr/>
              </a:p>
            </p:txBody>
          </p:sp>
          <p:pic>
            <p:nvPicPr>
              <p:cNvPr id="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https://d.book118.com/705343302023011111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河北护理文书书写规范培训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2024-09-16T19:10:38.545</cp:lastPrinted>
  <dcterms:created xsi:type="dcterms:W3CDTF">2024-09-16T11:10:38Z</dcterms:created>
  <dcterms:modified xsi:type="dcterms:W3CDTF">2024-09-16T11:10:40Z</dcterms:modified>
</cp:coreProperties>
</file>