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6BBDCA7-4467-48F2-B685-57FBEC15BF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639EF6-0516-442E-BF4E-62EBD05076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8D367B6-00E7-4BAA-8F06-DCF42E27BE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3B5995-2E8B-471C-9C42-2AEF5AC658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535EE1-930F-457C-B4B4-FEBF8ABE5D7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B05A2F-C6F7-4B44-A220-E2A63E6478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DC9F7AE-B907-43E9-B123-CE50DAB8B1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446A50-C388-4263-939E-A7AA518A4D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E31CFF-64EC-4D15-80FA-2C05BDF491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E7F1C3-3028-4637-BC19-4023804CF0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37586F-1F2C-410E-B361-401C552686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5344124321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04838" y="5504363"/>
            <a:ext cx="2047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alpha val="100000"/>
                  </a:schemeClr>
                </a:solidFill>
                <a:latin typeface="Microsoft Yahei"/>
                <a:ea typeface="Microsoft Yahei"/>
                <a:cs typeface="Microsoft Yahei"/>
              </a:rPr>
              <a:t>汇报人：</a:t>
            </a:r>
          </a:p>
        </p:txBody>
      </p:sp>
      <p:sp>
        <p:nvSpPr>
          <p:cNvPr id="3" name="TextBox 3"/>
          <p:cNvSpPr txBox="1"/>
          <p:nvPr/>
        </p:nvSpPr>
        <p:spPr>
          <a:xfrm>
            <a:off x="3514381" y="5504363"/>
            <a:ext cx="29241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alpha val="100000"/>
                  </a:schemeClr>
                </a:solidFill>
                <a:latin typeface="Microsoft Yahei"/>
                <a:ea typeface="Microsoft Yahei"/>
                <a:cs typeface="Microsoft Yahei"/>
              </a:rPr>
              <a:t>汇报时间：</a:t>
            </a:r>
          </a:p>
        </p:txBody>
      </p:sp>
      <p:sp>
        <p:nvSpPr>
          <p:cNvPr id="4" name="TextBox 4"/>
          <p:cNvSpPr txBox="1"/>
          <p:nvPr/>
        </p:nvSpPr>
        <p:spPr>
          <a:xfrm>
            <a:off x="1204838" y="3711175"/>
            <a:ext cx="8039100"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a:solidFill>
                  <a:schemeClr val="accent3">
                    <a:alpha val="100000"/>
                  </a:schemeClr>
                </a:solidFill>
                <a:latin typeface="Microsoft Yahei"/>
                <a:ea typeface="Microsoft Yahei"/>
                <a:cs typeface="Microsoft Yahei"/>
              </a:rPr>
              <a:t>安全管理制度与安全生产管理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安全管理制度概述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安全生产管理概述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安全管理制度的细分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安全生产管理的细分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安全管理制度与安全生产管理的关系</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安全管理制度与安全生产管理案例分析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安全管理制度概述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安全管理制度是企业为了保障员工人身安全和财产安全，预防各类事故的发生而制定的一系列管理规定和操作规程。</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安全管理制度能够有效地减少事故发生，保障员工生命安全和财产安全，提高企业的生产效率和经济效益，增强企业的社会形象和信誉度。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安全管理制度的定义与重要性</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制定</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在制定安全管理制度时，企业应充分考虑自身生产特点和实际情况，结合国家和地方的相关法律法规和标准，制定出科学、合理、完善的安全管理制度。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实施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企业应加强安全管理制度的宣传和培训，让员工充分了解和掌握各项制度的内容和要求，同时应加强监督和检查，确保各项制度得到有效执行。</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安全管理制度的制定与实施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90" r="325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859" r="2885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企业应对安全管理制度进行定期评估，检查各项制度是否符合实际情况和法律法规要求，是否能够有效预防事故的发生。</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评估</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根据评估结果，企业应对安全管理制度进行必要的调整和完善，以适应新的形势和要求，提高企业的安全管理水平。</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改进</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安全管理制度的评估与改进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安全生产管理概述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安全生产管理是指通过一系列组织、协调和控制活动，对生产过程中存在的各种风险因素进行预防和控制，以实现生产过程的安全和稳定。</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安全生产管理定义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安全生产管理是保障企业正常生产和员工生命安全的重要保障，也是企业可持续发展的基础。通过有效的安全生产管理，可以降低生产事故的发生率，提高生产效率和产品质量，增强企业的市场竞争力。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安全生产管理的重要性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安全生产管理的定义与重要性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375" r="213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安全生产管理的原则</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安全生产管理应遵循“安全第一、预防为主、综合治理”的原则，强调预防和控制，注重从源头上消除事故隐患。</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安全生产管理的方法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安全生产管理的方法包括制定安全管理制度、开展安全教育培训、实施安全检查和隐患排查、建立应急预案等。这些方法相互配合，共同构成一个完整的安全生产管理体系。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安全生产管理的原则与方法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安全生产管理的风险评估与控制</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安全生产管理的风险评估是对生产过程中存在的各种危险因素进行识别、分析和评价的过程。通过风险评估，可以确定各种事故发生的可能性和严重程度，为制定相应的控制措施提供依据。</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风险评估</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风险控制是根据风险评估的结果，采取相应的措施对危险因素进行消除或控制的过程。风险控制包括工程技术措施和管理措施，旨在降低事故发生的概率和减轻事故的后果。</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风险控制</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安全管理制度的细分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安全教育培训的意义</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提高员工的安全意识和安全操作技能，预防事故的发生。</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安全教育培训的内容</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包括安全法律法规、安全规章制度、安全操作规程、应急救援措施等。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安全教育培训的方式</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采用集中培训、现场培训、在线培训等多种方式，确保培训效果。</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安全教育培训制度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安全检查的目的</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及时发现和消除生产过程中的安全隐患，预防事故的发生。</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安全检查的方式</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采用定期检查、专项检查、日常巡查等多种方式，确保检查效果。</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安全检查的内容</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包括设备设施、作业环境、人员操作等方面。</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安全检查与隐患排查制度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激励员工积极参与安全生产工作，提高安全意识。</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安全生产奖惩制度的意义</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对在安全生产工作中表现突出的个人和集体进行表彰和奖励。</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安全生产奖励措施</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对违反安全生产规章制度的行为进行处罚，包括警告、罚款、解除合同等。</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安全生产惩罚措施</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安全生产奖惩制度</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https://d.book118.com/705344124321011111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2024-09-17T21:17:02.341</cp:lastPrinted>
  <dcterms:created xsi:type="dcterms:W3CDTF">2024-09-17T13:17:02Z</dcterms:created>
  <dcterms:modified xsi:type="dcterms:W3CDTF">2024-09-17T13:17:04Z</dcterms:modified>
</cp:coreProperties>
</file>