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4C4479-AFEA-4896-BAF3-1C01353729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E49EF-FBB1-4769-9BBA-08BF563F2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948FED-DC84-478A-AAA3-7FFCED9362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3E8C7B-6CD4-4F6C-B352-754F5DA59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73054B-C5ED-421D-9DD7-08E9C074EB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10638B-5FAF-4B22-BF83-3E7DC0391C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5E69AD-290D-40D3-BC34-796B195D45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BA5BE0-7D02-4B34-8052-CF44812977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54FE46-EF20-4994-B236-5E13E7335C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30B71B-202A-46A9-AD59-23FAD4020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0FA253-56F0-4C23-AA03-A3451F655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34421434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食品中硝酸盐和亚硝酸盐卫生标准</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硝酸盐和亚硝酸盐概述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食品中硝酸盐和亚硝酸盐的危害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食品中硝酸盐和亚硝酸盐卫生标准的制定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食品中硝酸盐和亚硝酸盐的检测方法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食品中硝酸盐和亚硝酸盐卫生标准的实施与监管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促进国际贸易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统一的卫生标准有助于消除国际贸易壁垒，促进食品贸易的顺利进行。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保障公众健康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制定食品中硝酸盐和亚硝酸盐的卫生标准，旨在控制食品中有害物质的含量，减少对人体健康的危害。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规范食品生产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通过制定卫生标准，引导食品生产企业规范生产流程，确保食品质量和安全。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国际上多个国家和地区已经制定了相应的食品中硝酸盐和亚硝酸盐卫生标准，如欧盟、美国等。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国际标准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国内标准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0" r="167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监管情况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5" r="14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我国也制定了相应的国家标准，对食品中的硝酸盐和亚硝酸盐含量进行了严格限制。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各国均加强了对食品中硝酸盐和亚硝酸盐的监管力度，确保食品安全。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硝酸盐和亚硝酸盐在一定条件下可能转化为致癌物质亚硝胺，对人体健康构成潜在威胁，因此需要制定卫生标准加以控制。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食品生产企业需要明确的卫生标准来规范生产流程，确保产品质量和安全，同时也有利于行业健康发展。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制定卫生标准可以保护消费者的知情权和选择权，使消费者更加放心地购买和食用食品。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消费者保护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标准制定的必要性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硝酸盐和亚硝酸盐概述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硝酸盐的性质与来源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性质</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硝酸盐是一种无机盐，易溶于水，在酸性条件下不稳定，易转化为亚硝酸盐。</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来源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硝酸盐主要来源于自然界中的含氮化合物，如土壤、肥料、水等。此外，食品加工过程中，如腌制、熏制等也会使食品中的硝酸盐含量增加。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亚硝酸盐是一种无机盐，外观及滋味都与食盐相似，具有防腐性和护色性。在酸性条件下，亚硝酸盐易与胺类物质反应生成具有致癌性的亚硝胺。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亚硝酸盐主要来源于食品加工过程中的添加剂，如亚硝酸钠、亚硝酸钾等。此外，含氮有机物在特定条件下也会分解产生亚硝酸盐。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亚硝酸盐的性质与来源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来源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性质</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50" r="2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硝酸盐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在食品中，硝酸盐主要以无机盐的形式存在，如硝酸钾、硝酸钠等。此外，部分有机硝酸盐，如硝酸甘油等也可能存在于食品中。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亚硝酸盐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亚硝酸盐在食品中主要以添加剂的形式存在，用于防腐和护色。此外，在腌制、熏制等食品加工过程中，硝酸盐可能转化为亚硝酸盐，从而增加食品中亚硝酸盐的含量。同时，部分含氮有机物在分解过程中也可能产生亚硝酸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两者在食品中的存在形式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食品中硝酸盐和亚硝酸盐的危害</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63" r="1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引起高铁血红蛋白症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硝酸盐和亚硝酸盐进入人体后，可将血液中的低铁血红蛋白氧化成高铁血红蛋白，使其失去输送氧气的能力，导致人体组织缺氧，出现青紫、呼吸困难等症状。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损伤胃肠道</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亚硝酸盐还可对胃肠道产生刺激，引起恶心、呕吐、腹痛、腹泻等不适。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干扰甲状腺功能</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亚硝酸盐还可干扰甲状腺素的合成，影响甲状腺的正常功能。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对人体的直接危害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在特定的条件下，亚硝酸盐可与食物中的胺类物质发生反应，生成具有致癌性的亚硝胺类物质。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增加癌症风险</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长期摄入含有亚硝酸盐的食物，可能会增加患胃癌、食管癌等癌症的风险。</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亚硝胺的生成</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转化为致癌物质的风险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625" b="22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破坏维生素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亚硝酸盐可与食物中的维生素发生反应，导致维生素的破坏和流失。</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改变食品颜色和风味</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亚硝酸盐还可使食品的颜色和风味发生改变，影响食品的感官品质。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降低食品营养价值</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由于亚硝酸盐对食品的破坏作用，长期摄入含亚硝酸盐的食物可能会降低人体的营养水平。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影响食品营养价值和感官品质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食品中硝酸盐和亚硝酸盐卫生标准的制定</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https://d.book118.com/705344214340011104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2024-09-14T22:42:27.500</cp:lastPrinted>
  <dcterms:created xsi:type="dcterms:W3CDTF">2024-09-14T14:42:27Z</dcterms:created>
  <dcterms:modified xsi:type="dcterms:W3CDTF">2024-09-14T14:42:29Z</dcterms:modified>
</cp:coreProperties>
</file>