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1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16.xml" /><Relationship Id="rId11" Type="http://schemas.openxmlformats.org/officeDocument/2006/relationships/slideMaster" Target="../slideMasters/slideMaster2.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tags" Target="../tags/tag13.xml" /><Relationship Id="rId8" Type="http://schemas.openxmlformats.org/officeDocument/2006/relationships/tags" Target="../tags/tag14.xml" /><Relationship Id="rId9" Type="http://schemas.openxmlformats.org/officeDocument/2006/relationships/tags" Target="../tags/tag15.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4.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B921A5-74B5-4130-B2D8-77B975741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6C6EE-ACA4-4D7C-873E-1F3604C49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3B0499-9EA5-42F4-B19D-5DEDFBD41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A52E62-C057-4623-92A3-F7EEE995B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B0DA80-6BEB-4EC1-B169-6648BECFAF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F7B08F-60DB-4F10-B342-7550D00648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DBCD3B-9836-4CE7-8BB6-3F3008253A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D068A4-7BFE-4829-89D9-0079BB2EC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EFAA9E-320C-4CE4-A08A-DDC4CC8BA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83747-AED4-4952-A594-0A8FAEB9F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2CF0D-758A-4727-9EFD-127AF47D4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6" name="图片 15" descr="热个体户-01"/>
          <p:cNvPicPr>
            <a:picLocks noChangeAspect="1"/>
          </p:cNvPicPr>
          <p:nvPr>
            <p:custDataLst>
              <p:tags r:id="rId2"/>
            </p:custDataLst>
          </p:nvPr>
        </p:nvPicPr>
        <p:blipFill>
          <a:blip r:embed="rId1"/>
          <a:srcRect t="12314" r="7229"/>
          <a:stretch>
            <a:fillRect/>
          </a:stretch>
        </p:blipFill>
        <p:spPr>
          <a:xfrm flipV="1">
            <a:off x="-635" y="0"/>
            <a:ext cx="12192000" cy="6857365"/>
          </a:xfrm>
          <a:prstGeom prst="rect">
            <a:avLst/>
          </a:prstGeom>
        </p:spPr>
      </p:pic>
      <p:sp>
        <p:nvSpPr>
          <p:cNvPr id="9" name="署名"/>
          <p:cNvSpPr txBox="1">
            <a:spLocks noGrp="1"/>
          </p:cNvSpPr>
          <p:nvPr>
            <p:ph type="body" idx="3" hasCustomPrompt="1"/>
            <p:custDataLst>
              <p:tags r:id="rId3"/>
            </p:custDataLst>
          </p:nvPr>
        </p:nvSpPr>
        <p:spPr>
          <a:xfrm>
            <a:off x="1098550" y="4037965"/>
            <a:ext cx="1943100" cy="436880"/>
          </a:xfrm>
          <a:prstGeom prst="roundRect">
            <a:avLst>
              <a:gd name="adj" fmla="val 50000"/>
            </a:avLst>
          </a:prstGeom>
          <a:gradFill>
            <a:gsLst>
              <a:gs pos="0">
                <a:schemeClr val="accent1"/>
              </a:gs>
              <a:gs pos="100000">
                <a:schemeClr val="accent4"/>
              </a:gs>
            </a:gsLst>
            <a:lin ang="0" scaled="0"/>
          </a:gradFill>
        </p:spPr>
        <p:txBody>
          <a:bodyPr wrap="square" lIns="91440" tIns="45720" rIns="91440" bIns="4572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lt"/>
                <a:ea typeface="+mj-lt"/>
                <a:cs typeface="MiSans" panose="00000500000000000000" charset="-122"/>
                <a:sym typeface="+mn-ea"/>
              </a:defRPr>
            </a:lvl1pPr>
          </a:lstStyle>
          <a:p>
            <a:pPr lvl="0" algn="ctr">
              <a:lnSpc>
                <a:spcPct val="100000"/>
              </a:lnSpc>
              <a:buClrTx/>
              <a:buSzTx/>
              <a:buFontTx/>
            </a:pPr>
            <a:r>
              <a:rPr>
                <a:sym typeface="+mn-ea"/>
              </a:rPr>
              <a:t>单击此处编辑文本</a:t>
            </a:r>
            <a:endParaRPr>
              <a:sym typeface="+mn-ea"/>
            </a:endParaRPr>
          </a:p>
        </p:txBody>
      </p:sp>
      <p:sp>
        <p:nvSpPr>
          <p:cNvPr id="8" name="副标题"/>
          <p:cNvSpPr txBox="1">
            <a:spLocks noGrp="1"/>
          </p:cNvSpPr>
          <p:nvPr>
            <p:ph type="body" idx="2" hasCustomPrompt="1"/>
            <p:custDataLst>
              <p:tags r:id="rId4"/>
            </p:custDataLst>
          </p:nvPr>
        </p:nvSpPr>
        <p:spPr>
          <a:xfrm>
            <a:off x="1007110" y="2699385"/>
            <a:ext cx="6332855" cy="1051560"/>
          </a:xfrm>
          <a:prstGeom prst="rect">
            <a:avLst/>
          </a:prstGeom>
          <a:noFill/>
        </p:spPr>
        <p:txBody>
          <a:bodyPr wrap="square" lIns="91440" tIns="45720" rIns="91440" bIns="45720" rtlCol="0" anchor="t" anchorCtr="0">
            <a:normAutofit/>
          </a:bodyPr>
          <a:lstStyle>
            <a:lvl1pPr marL="0" marR="0" lvl="0" algn="l" defTabSz="914400" rtl="0" eaLnBrk="1" fontAlgn="auto" latinLnBrk="0" hangingPunct="1">
              <a:lnSpc>
                <a:spcPct val="130000"/>
              </a:lnSpc>
              <a:buClrTx/>
              <a:buSzTx/>
              <a:buFontTx/>
              <a:buNone/>
              <a:defRPr kumimoji="0" lang="zh-CN" altLang="en-US" sz="4000" b="0" i="0" u="none" strike="noStrike" kern="1200" cap="none" spc="0" normalizeH="0" baseline="0" noProof="1">
                <a:gradFill>
                  <a:gsLst>
                    <a:gs pos="0">
                      <a:schemeClr val="accent1"/>
                    </a:gs>
                    <a:gs pos="100000">
                      <a:schemeClr val="accent2"/>
                    </a:gs>
                  </a:gsLst>
                  <a:lin ang="2460000" scaled="0"/>
                </a:gradFill>
                <a:latin typeface="+mj-lt"/>
                <a:ea typeface="+mj-lt"/>
                <a:cs typeface="MiSans" panose="00000500000000000000" charset="-122"/>
                <a:sym typeface="+mn-ea"/>
              </a:defRPr>
            </a:lvl1pPr>
          </a:lstStyle>
          <a:p>
            <a:pPr lvl="0" algn="l">
              <a:lnSpc>
                <a:spcPct val="130000"/>
              </a:lnSpc>
              <a:buClrTx/>
              <a:buSzTx/>
              <a:buFontTx/>
            </a:pPr>
            <a:r>
              <a:rPr>
                <a:sym typeface="+mn-ea"/>
              </a:rPr>
              <a:t>单击此处编辑副标题</a:t>
            </a:r>
            <a:endParaRPr>
              <a:sym typeface="+mn-ea"/>
            </a:endParaRPr>
          </a:p>
        </p:txBody>
      </p:sp>
      <p:sp>
        <p:nvSpPr>
          <p:cNvPr id="7" name="标题"/>
          <p:cNvSpPr txBox="1">
            <a:spLocks noGrp="1"/>
          </p:cNvSpPr>
          <p:nvPr>
            <p:ph type="title" idx="1" hasCustomPrompt="1"/>
            <p:custDataLst>
              <p:tags r:id="rId5"/>
            </p:custDataLst>
          </p:nvPr>
        </p:nvSpPr>
        <p:spPr>
          <a:xfrm>
            <a:off x="1007110" y="1318895"/>
            <a:ext cx="6333490" cy="156083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10000"/>
              </a:lnSpc>
              <a:buClrTx/>
              <a:buSzTx/>
              <a:buFontTx/>
              <a:buNone/>
              <a:defRPr kumimoji="0" lang="zh-CN" altLang="en-US" sz="5600" b="0" i="0" u="none" strike="noStrike" kern="1200" cap="none" spc="0" normalizeH="0" baseline="0" noProof="1">
                <a:solidFill>
                  <a:schemeClr val="tx1">
                    <a:lumMod val="75000"/>
                    <a:lumOff val="25000"/>
                  </a:schemeClr>
                </a:solidFill>
                <a:latin typeface="+mj-ea"/>
                <a:ea typeface="+mj-ea"/>
                <a:cs typeface="MiSans" panose="00000500000000000000" charset="-122"/>
                <a:sym typeface="+mn-ea"/>
              </a:defRPr>
            </a:lvl1pPr>
          </a:lstStyle>
          <a:p>
            <a:pPr lvl="0" algn="l">
              <a:lnSpc>
                <a:spcPct val="11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9" name="图片 8"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cxnSp>
        <p:nvCxnSpPr>
          <p:cNvPr id="22" name="直接连接符 21"/>
          <p:cNvCxnSpPr/>
          <p:nvPr>
            <p:custDataLst>
              <p:tags r:id="rId3"/>
            </p:custDataLst>
          </p:nvPr>
        </p:nvCxnSpPr>
        <p:spPr>
          <a:xfrm>
            <a:off x="11513820" y="495300"/>
            <a:ext cx="13398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4"/>
            </p:custDataLst>
          </p:nvPr>
        </p:nvCxnSpPr>
        <p:spPr>
          <a:xfrm>
            <a:off x="11513820" y="553720"/>
            <a:ext cx="13398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5"/>
            </p:custDataLst>
          </p:nvPr>
        </p:nvCxnSpPr>
        <p:spPr>
          <a:xfrm>
            <a:off x="11513820" y="612140"/>
            <a:ext cx="13398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正文"/>
          <p:cNvSpPr txBox="1">
            <a:spLocks noGrp="1"/>
          </p:cNvSpPr>
          <p:nvPr>
            <p:ph idx="2"/>
            <p:custDataLst>
              <p:tags r:id="rId6"/>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7"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lt"/>
                <a:ea typeface="+mj-lt"/>
                <a:cs typeface="MiSans" panose="00000500000000000000" charset="-122"/>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7" name="图片 6" descr="regtgtrgr-01"/>
          <p:cNvPicPr>
            <a:picLocks noChangeAspect="1"/>
          </p:cNvPicPr>
          <p:nvPr>
            <p:custDataLst>
              <p:tags r:id="rId2"/>
            </p:custDataLst>
          </p:nvPr>
        </p:nvPicPr>
        <p:blipFill>
          <a:blip r:embed="rId1">
            <a:alphaModFix amt="57000"/>
          </a:blip>
          <a:srcRect l="6109" t="47811" r="313"/>
          <a:stretch>
            <a:fillRect/>
          </a:stretch>
        </p:blipFill>
        <p:spPr>
          <a:xfrm flipV="1">
            <a:off x="635" y="0"/>
            <a:ext cx="12191365" cy="6858000"/>
          </a:xfrm>
          <a:prstGeom prst="rect">
            <a:avLst/>
          </a:prstGeom>
        </p:spPr>
      </p:pic>
      <p:sp>
        <p:nvSpPr>
          <p:cNvPr id="6" name="标题"/>
          <p:cNvSpPr txBox="1">
            <a:spLocks noGrp="1"/>
          </p:cNvSpPr>
          <p:nvPr>
            <p:ph type="title" idx="1"/>
            <p:custDataLst>
              <p:tags r:id="rId3"/>
            </p:custDataLst>
          </p:nvPr>
        </p:nvSpPr>
        <p:spPr>
          <a:xfrm>
            <a:off x="645160" y="349885"/>
            <a:ext cx="10535920" cy="68262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10000"/>
              </a:lnSpc>
              <a:buClrTx/>
              <a:buSzTx/>
              <a:buFontTx/>
              <a:buNone/>
              <a:defRPr kumimoji="0" lang="zh-CN" altLang="en-US" sz="3200" b="0" i="0" u="none" strike="noStrike" kern="1200" cap="none" spc="0" normalizeH="0" baseline="0" noProof="1">
                <a:gradFill>
                  <a:gsLst>
                    <a:gs pos="0">
                      <a:schemeClr val="accent1"/>
                    </a:gs>
                    <a:gs pos="100000">
                      <a:schemeClr val="accent4"/>
                    </a:gs>
                  </a:gsLst>
                  <a:lin ang="2460000" scaled="0"/>
                </a:gradFill>
                <a:latin typeface="+mj-lt"/>
                <a:ea typeface="+mj-lt"/>
                <a:cs typeface="+mj-lt"/>
                <a:sym typeface="+mn-ea"/>
              </a:defRPr>
            </a:lvl1pPr>
          </a:lstStyle>
          <a:p>
            <a:pPr lvl="0" algn="r">
              <a:lnSpc>
                <a:spcPct val="110000"/>
              </a:lnSpc>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50" name="图片 49" descr="二万个通过-01"/>
          <p:cNvPicPr>
            <a:picLocks noChangeAspect="1"/>
          </p:cNvPicPr>
          <p:nvPr>
            <p:custDataLst>
              <p:tags r:id="rId2"/>
            </p:custDataLst>
          </p:nvPr>
        </p:nvPicPr>
        <p:blipFill>
          <a:blip r:embed="rId1"/>
          <a:srcRect b="9017"/>
          <a:stretch>
            <a:fillRect/>
          </a:stretch>
        </p:blipFill>
        <p:spPr>
          <a:xfrm>
            <a:off x="-635" y="0"/>
            <a:ext cx="12192635" cy="6857365"/>
          </a:xfrm>
          <a:prstGeom prst="rect">
            <a:avLst/>
          </a:prstGeom>
        </p:spPr>
      </p:pic>
      <p:sp>
        <p:nvSpPr>
          <p:cNvPr id="33" name="圆角矩形 32"/>
          <p:cNvSpPr/>
          <p:nvPr>
            <p:custDataLst>
              <p:tags r:id="rId3"/>
            </p:custDataLst>
          </p:nvPr>
        </p:nvSpPr>
        <p:spPr>
          <a:xfrm>
            <a:off x="10532110" y="4648200"/>
            <a:ext cx="572770" cy="75565"/>
          </a:xfrm>
          <a:prstGeom prst="roundRect">
            <a:avLst>
              <a:gd name="adj" fmla="val 50000"/>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8" name="节编号"/>
          <p:cNvSpPr txBox="1">
            <a:spLocks noGrp="1"/>
          </p:cNvSpPr>
          <p:nvPr>
            <p:ph type="body" idx="2" hasCustomPrompt="1"/>
            <p:custDataLst>
              <p:tags r:id="rId4"/>
            </p:custDataLst>
          </p:nvPr>
        </p:nvSpPr>
        <p:spPr>
          <a:xfrm>
            <a:off x="5302885" y="1183641"/>
            <a:ext cx="5888355" cy="1977389"/>
          </a:xfrm>
          <a:prstGeom prst="rect">
            <a:avLst/>
          </a:prstGeom>
          <a:noFill/>
        </p:spPr>
        <p:txBody>
          <a:bodyPr wrap="square" lIns="0" tIns="0" rIns="0" bIns="0" rtlCol="0" anchor="b" anchorCtr="0">
            <a:normAutofit/>
          </a:bodyPr>
          <a:lstStyle>
            <a:lvl1pPr marL="0" marR="0" lvl="0" algn="r" defTabSz="914400" rtl="0" eaLnBrk="1" fontAlgn="auto" latinLnBrk="0" hangingPunct="1">
              <a:lnSpc>
                <a:spcPct val="110000"/>
              </a:lnSpc>
              <a:buClrTx/>
              <a:buSzTx/>
              <a:buFontTx/>
              <a:buNone/>
              <a:defRPr kumimoji="0" lang="en-US" altLang="zh-CN" sz="11500" b="0" i="0" u="none" strike="noStrike" kern="1200" cap="none" spc="0" normalizeH="0" baseline="0" noProof="1">
                <a:gradFill>
                  <a:gsLst>
                    <a:gs pos="0">
                      <a:schemeClr val="accent1">
                        <a:alpha val="20000"/>
                      </a:schemeClr>
                    </a:gs>
                    <a:gs pos="100000">
                      <a:schemeClr val="accent2">
                        <a:alpha val="20000"/>
                      </a:schemeClr>
                    </a:gs>
                  </a:gsLst>
                  <a:lin ang="10920000" scaled="0"/>
                </a:gradFill>
                <a:latin typeface="+mj-lt"/>
                <a:ea typeface="+mj-lt"/>
                <a:cs typeface="MiSans" panose="00000500000000000000" charset="-122"/>
                <a:sym typeface="+mn-ea"/>
              </a:defRPr>
            </a:lvl1pPr>
          </a:lstStyle>
          <a:p>
            <a:pPr lvl="0" algn="r">
              <a:lnSpc>
                <a:spcPct val="110000"/>
              </a:lnSpc>
              <a:buClrTx/>
              <a:buSzTx/>
              <a:buFontTx/>
            </a:pPr>
            <a:r>
              <a:rPr err="1">
                <a:sym typeface="+mn-ea"/>
              </a:rPr>
              <a:t>编号</a:t>
            </a:r>
            <a:endParaRPr>
              <a:sym typeface="+mn-ea"/>
            </a:endParaRPr>
          </a:p>
        </p:txBody>
      </p:sp>
      <p:sp>
        <p:nvSpPr>
          <p:cNvPr id="7" name="标题"/>
          <p:cNvSpPr txBox="1">
            <a:spLocks noGrp="1"/>
          </p:cNvSpPr>
          <p:nvPr>
            <p:ph type="title" idx="1" hasCustomPrompt="1"/>
            <p:custDataLst>
              <p:tags r:id="rId5"/>
            </p:custDataLst>
          </p:nvPr>
        </p:nvSpPr>
        <p:spPr>
          <a:xfrm>
            <a:off x="5302885" y="3161030"/>
            <a:ext cx="5888355" cy="135255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20000"/>
              </a:lnSpc>
              <a:buClrTx/>
              <a:buSzTx/>
              <a:buFontTx/>
              <a:buNone/>
              <a:defRPr kumimoji="0" lang="zh-CN" altLang="en-US" sz="4400" b="0" i="0" u="none" strike="noStrike" kern="1200" cap="none" spc="0" normalizeH="0" baseline="0" noProof="1">
                <a:solidFill>
                  <a:schemeClr val="tx1">
                    <a:lumMod val="75000"/>
                    <a:lumOff val="25000"/>
                  </a:schemeClr>
                </a:solidFill>
                <a:latin typeface="+mj-lt"/>
                <a:ea typeface="+mj-lt"/>
                <a:cs typeface="MiSans" panose="00000500000000000000" charset="-122"/>
                <a:sym typeface="+mn-ea"/>
              </a:defRPr>
            </a:lvl1pPr>
          </a:lstStyle>
          <a:p>
            <a:pPr lvl="0" algn="r">
              <a:lnSpc>
                <a:spcPct val="12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10" name="正文"/>
          <p:cNvSpPr txBox="1">
            <a:spLocks noGrp="1"/>
          </p:cNvSpPr>
          <p:nvPr>
            <p:ph idx="3"/>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lt"/>
                <a:ea typeface="+mn-lt"/>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lt"/>
                <a:ea typeface="+mn-lt"/>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lt"/>
                <a:ea typeface="+mj-lt"/>
                <a:cs typeface="+mj-lt"/>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5" name="图片 14"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lt"/>
                <a:ea typeface="+mn-lt"/>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3" name="标题"/>
          <p:cNvSpPr txBox="1">
            <a:spLocks noGrp="1"/>
          </p:cNvSpPr>
          <p:nvPr>
            <p:ph type="title" idx="4"/>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j-lt"/>
                <a:ea typeface="+mj-lt"/>
                <a:cs typeface="MiSans"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lt"/>
                <a:ea typeface="+mn-lt"/>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j-lt"/>
                <a:ea typeface="+mj-lt"/>
                <a:cs typeface="MiSans"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lt"/>
                <a:ea typeface="+mj-lt"/>
                <a:cs typeface="+mj-lt"/>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6"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lt"/>
                <a:ea typeface="+mj-lt"/>
                <a:cs typeface="+mj-lt"/>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2" name="日期占位符 1"/>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lt"/>
                <a:ea typeface="+mn-lt"/>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8" name="图片 7" descr="regtgtrgr-01"/>
          <p:cNvPicPr>
            <a:picLocks noChangeAspect="1"/>
          </p:cNvPicPr>
          <p:nvPr>
            <p:custDataLst>
              <p:tags r:id="rId2"/>
            </p:custDataLst>
          </p:nvPr>
        </p:nvPicPr>
        <p:blipFill>
          <a:blip r:embed="rId1">
            <a:alphaModFix amt="57000"/>
          </a:blip>
          <a:srcRect l="6109" t="47811" r="313"/>
          <a:stretch>
            <a:fillRect/>
          </a:stretch>
        </p:blipFill>
        <p:spPr>
          <a:xfrm flipH="1" flipV="1">
            <a:off x="0" y="0"/>
            <a:ext cx="12191365" cy="6858000"/>
          </a:xfrm>
          <a:prstGeom prst="rect">
            <a:avLst/>
          </a:prstGeom>
        </p:spPr>
      </p:pic>
      <p:sp>
        <p:nvSpPr>
          <p:cNvPr id="7" name="副标题"/>
          <p:cNvSpPr txBox="1">
            <a:spLocks noGrp="1"/>
          </p:cNvSpPr>
          <p:nvPr>
            <p:ph type="body" idx="2" hasCustomPrompt="1"/>
            <p:custDataLst>
              <p:tags r:id="rId3"/>
            </p:custDataLst>
          </p:nvPr>
        </p:nvSpPr>
        <p:spPr>
          <a:xfrm>
            <a:off x="608400" y="1324800"/>
            <a:ext cx="10969200" cy="4500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lt"/>
                <a:ea typeface="+mj-lt"/>
                <a:cs typeface="MiSans"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lt"/>
                <a:ea typeface="+mj-lt"/>
                <a:cs typeface="+mj-lt"/>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9" name="图片 8" descr="热个体户-01"/>
          <p:cNvPicPr>
            <a:picLocks noChangeAspect="1"/>
          </p:cNvPicPr>
          <p:nvPr>
            <p:custDataLst>
              <p:tags r:id="rId2"/>
            </p:custDataLst>
          </p:nvPr>
        </p:nvPicPr>
        <p:blipFill>
          <a:blip r:embed="rId1"/>
          <a:srcRect t="12314" r="7229"/>
          <a:stretch>
            <a:fillRect/>
          </a:stretch>
        </p:blipFill>
        <p:spPr>
          <a:xfrm flipV="1">
            <a:off x="-635" y="0"/>
            <a:ext cx="12192000" cy="6857365"/>
          </a:xfrm>
          <a:prstGeom prst="rect">
            <a:avLst/>
          </a:prstGeom>
        </p:spPr>
      </p:pic>
      <p:sp>
        <p:nvSpPr>
          <p:cNvPr id="8" name="标题"/>
          <p:cNvSpPr txBox="1">
            <a:spLocks noGrp="1"/>
          </p:cNvSpPr>
          <p:nvPr>
            <p:ph type="title" idx="2" hasCustomPrompt="1"/>
            <p:custDataLst>
              <p:tags r:id="rId3"/>
            </p:custDataLst>
          </p:nvPr>
        </p:nvSpPr>
        <p:spPr>
          <a:xfrm>
            <a:off x="1013460" y="1395730"/>
            <a:ext cx="6620510" cy="214757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30000"/>
              </a:lnSpc>
              <a:buClrTx/>
              <a:buSzTx/>
              <a:buFontTx/>
              <a:buNone/>
              <a:defRPr kumimoji="0" lang="en-US" altLang="zh-CN" sz="6000" b="0" i="0" u="none" strike="noStrike" kern="1200" cap="none" spc="0" normalizeH="0" baseline="0" noProof="1">
                <a:gradFill>
                  <a:gsLst>
                    <a:gs pos="0">
                      <a:schemeClr val="accent1"/>
                    </a:gs>
                    <a:gs pos="100000">
                      <a:schemeClr val="accent2"/>
                    </a:gs>
                  </a:gsLst>
                  <a:lin ang="2460000" scaled="0"/>
                </a:gradFill>
                <a:latin typeface="+mj-lt"/>
                <a:ea typeface="+mj-lt"/>
                <a:cs typeface="MiSans" panose="00000500000000000000" charset="-122"/>
                <a:sym typeface="+mn-ea"/>
              </a:defRPr>
            </a:lvl1pPr>
          </a:lstStyle>
          <a:p>
            <a:pPr lvl="0" algn="l">
              <a:lnSpc>
                <a:spcPct val="130000"/>
              </a:lnSpc>
              <a:buClrTx/>
              <a:buSzTx/>
              <a:buFontTx/>
            </a:pPr>
            <a:r>
              <a:rPr err="1">
                <a:sym typeface="+mn-ea"/>
              </a:rPr>
              <a:t>单击此处编辑标题</a:t>
            </a:r>
            <a:endParaRPr>
              <a:sym typeface="+mn-ea"/>
            </a:endParaRPr>
          </a:p>
        </p:txBody>
      </p:sp>
      <p:sp>
        <p:nvSpPr>
          <p:cNvPr id="7" name="署名"/>
          <p:cNvSpPr txBox="1">
            <a:spLocks noGrp="1"/>
          </p:cNvSpPr>
          <p:nvPr>
            <p:ph type="body" idx="1" hasCustomPrompt="1"/>
            <p:custDataLst>
              <p:tags r:id="rId4"/>
            </p:custDataLst>
          </p:nvPr>
        </p:nvSpPr>
        <p:spPr>
          <a:xfrm>
            <a:off x="1013460" y="4037965"/>
            <a:ext cx="1943100" cy="436880"/>
          </a:xfrm>
          <a:prstGeom prst="roundRect">
            <a:avLst>
              <a:gd name="adj" fmla="val 50000"/>
            </a:avLst>
          </a:prstGeom>
          <a:gradFill>
            <a:gsLst>
              <a:gs pos="0">
                <a:schemeClr val="accent1"/>
              </a:gs>
              <a:gs pos="100000">
                <a:schemeClr val="accent2"/>
              </a:gs>
            </a:gsLst>
            <a:lin ang="0" scaled="0"/>
          </a:gradFill>
        </p:spPr>
        <p:txBody>
          <a:bodyPr wrap="square" lIns="91440" tIns="45720" rIns="91440" bIns="45720" rtlCol="0" anchor="ctr" anchorCtr="0">
            <a:no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lt"/>
                <a:ea typeface="+mj-lt"/>
                <a:cs typeface="MiSans" panose="00000500000000000000" charset="-122"/>
                <a:sym typeface="+mn-ea"/>
              </a:defRPr>
            </a:lvl1pPr>
          </a:lstStyle>
          <a:p>
            <a:pPr lvl="0" algn="ctr">
              <a:lnSpc>
                <a:spcPct val="100000"/>
              </a:lnSpc>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ags" Target="../tags/tag76.xml" /><Relationship Id="rId19" Type="http://schemas.openxmlformats.org/officeDocument/2006/relationships/tags" Target="../tags/tag77.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regtgtrgr-01"/>
          <p:cNvPicPr>
            <a:picLocks noChangeAspect="1"/>
          </p:cNvPicPr>
          <p:nvPr>
            <p:custDataLst>
              <p:tags r:id="rId13"/>
            </p:custDataLst>
          </p:nvPr>
        </p:nvPicPr>
        <p:blipFill>
          <a:blip r:embed="rId12">
            <a:alphaModFix amt="57000"/>
          </a:blip>
          <a:srcRect l="6109" t="47811" r="313"/>
          <a:stretch>
            <a:fillRect/>
          </a:stretch>
        </p:blipFill>
        <p:spPr>
          <a:xfrm flipH="1" flipV="1">
            <a:off x="0" y="0"/>
            <a:ext cx="12191365" cy="6858000"/>
          </a:xfrm>
          <a:prstGeom prst="rect">
            <a:avLst/>
          </a:prstGeom>
        </p:spPr>
      </p:pic>
      <p:sp>
        <p:nvSpPr>
          <p:cNvPr id="9" name="日期占位符 8"/>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0" name="页脚占位符 9"/>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4" name="文本占位符 3"/>
          <p:cNvSpPr>
            <a:spLocks noGrp="1"/>
          </p:cNvSpPr>
          <p:nvPr>
            <p:ph type="body" idx="1"/>
            <p:custDataLst>
              <p:tags r:id="rId17"/>
            </p:custDataLst>
          </p:nvPr>
        </p:nvSpPr>
        <p:spPr>
          <a:xfrm>
            <a:off x="382438" y="1285336"/>
            <a:ext cx="11427124" cy="4891627"/>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5" name="标题占位符 4"/>
          <p:cNvSpPr>
            <a:spLocks noGrp="1"/>
          </p:cNvSpPr>
          <p:nvPr>
            <p:ph type="title"/>
            <p:custDataLst>
              <p:tags r:id="rId18"/>
            </p:custDataLst>
          </p:nvPr>
        </p:nvSpPr>
        <p:spPr>
          <a:xfrm>
            <a:off x="382438" y="331075"/>
            <a:ext cx="11427124" cy="888125"/>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2"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tx1">
              <a:lumMod val="85000"/>
              <a:lumOff val="15000"/>
            </a:schemeClr>
          </a:solidFill>
          <a:latin typeface="+mj-lt"/>
          <a:ea typeface="+mj-lt"/>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lumMod val="75000"/>
              <a:lumOff val="25000"/>
            </a:schemeClr>
          </a:solidFill>
          <a:uFillTx/>
          <a:latin typeface="+mn-ea"/>
          <a:ea typeface="+mn-ea"/>
          <a:cs typeface="MiSans"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iSans"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iSans"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50000"/>
              <a:lumOff val="50000"/>
            </a:schemeClr>
          </a:solidFill>
          <a:uFillTx/>
          <a:latin typeface="+mn-ea"/>
          <a:ea typeface="+mn-ea"/>
          <a:cs typeface="MiSans"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50000"/>
              <a:lumOff val="50000"/>
            </a:schemeClr>
          </a:solidFill>
          <a:uFillTx/>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tags" Target="../tags/tag97.xml" /><Relationship Id="rId19" Type="http://schemas.openxmlformats.org/officeDocument/2006/relationships/tags" Target="../tags/tag98.xml" /><Relationship Id="rId2" Type="http://schemas.openxmlformats.org/officeDocument/2006/relationships/notesSlide" Target="../notesSlides/notesSlide2.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0.xml" /><Relationship Id="rId11" Type="http://schemas.openxmlformats.org/officeDocument/2006/relationships/tags" Target="../tags/tag111.xml" /><Relationship Id="rId12" Type="http://schemas.openxmlformats.org/officeDocument/2006/relationships/tags" Target="../tags/tag112.xml" /><Relationship Id="rId13" Type="http://schemas.openxmlformats.org/officeDocument/2006/relationships/tags" Target="../tags/tag113.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ags" Target="../tags/tag142.xml" /><Relationship Id="rId19" Type="http://schemas.openxmlformats.org/officeDocument/2006/relationships/tags" Target="../tags/tag143.xml" /><Relationship Id="rId2" Type="http://schemas.openxmlformats.org/officeDocument/2006/relationships/tags" Target="../tags/tag126.xml" /><Relationship Id="rId20" Type="http://schemas.openxmlformats.org/officeDocument/2006/relationships/tags" Target="../tags/tag144.xml" /><Relationship Id="rId21" Type="http://schemas.openxmlformats.org/officeDocument/2006/relationships/tags" Target="../tags/tag145.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18" Type="http://schemas.openxmlformats.org/officeDocument/2006/relationships/tags" Target="../tags/tag165.xml" /><Relationship Id="rId19" Type="http://schemas.openxmlformats.org/officeDocument/2006/relationships/tags" Target="../tags/tag166.xml" /><Relationship Id="rId2" Type="http://schemas.openxmlformats.org/officeDocument/2006/relationships/tags" Target="../tags/tag149.xml" /><Relationship Id="rId20" Type="http://schemas.openxmlformats.org/officeDocument/2006/relationships/tags" Target="../tags/tag167.xml" /><Relationship Id="rId21" Type="http://schemas.openxmlformats.org/officeDocument/2006/relationships/tags" Target="../tags/tag168.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14" Type="http://schemas.openxmlformats.org/officeDocument/2006/relationships/tags" Target="../tags/tag181.xml" /><Relationship Id="rId15" Type="http://schemas.openxmlformats.org/officeDocument/2006/relationships/tags" Target="../tags/tag182.xml" /><Relationship Id="rId16" Type="http://schemas.openxmlformats.org/officeDocument/2006/relationships/tags" Target="../tags/tag183.xml" /><Relationship Id="rId17" Type="http://schemas.openxmlformats.org/officeDocument/2006/relationships/tags" Target="../tags/tag184.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tags" Target="../tags/tag201.xml" /><Relationship Id="rId19" Type="http://schemas.openxmlformats.org/officeDocument/2006/relationships/tags" Target="../tags/tag202.xml" /><Relationship Id="rId2" Type="http://schemas.openxmlformats.org/officeDocument/2006/relationships/tags" Target="../tags/tag185.xml" /><Relationship Id="rId20" Type="http://schemas.openxmlformats.org/officeDocument/2006/relationships/tags" Target="../tags/tag203.xml" /><Relationship Id="rId21" Type="http://schemas.openxmlformats.org/officeDocument/2006/relationships/tags" Target="../tags/tag204.xml" /><Relationship Id="rId22" Type="http://schemas.openxmlformats.org/officeDocument/2006/relationships/tags" Target="../tags/tag205.xml" /><Relationship Id="rId23" Type="http://schemas.openxmlformats.org/officeDocument/2006/relationships/tags" Target="../tags/tag206.xml" /><Relationship Id="rId24" Type="http://schemas.openxmlformats.org/officeDocument/2006/relationships/tags" Target="../tags/tag207.xml" /><Relationship Id="rId25" Type="http://schemas.openxmlformats.org/officeDocument/2006/relationships/tags" Target="../tags/tag208.xml" /><Relationship Id="rId26" Type="http://schemas.openxmlformats.org/officeDocument/2006/relationships/tags" Target="../tags/tag209.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4433104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3"/>
            <p:custDataLst>
              <p:tags r:id="rId3"/>
            </p:custDataLst>
          </p:nvPr>
        </p:nvSpPr>
        <p:spPr/>
        <p:txBody>
          <a:bodyPr>
            <a:normAutofit fontScale="97500"/>
          </a:bodyPr>
          <a:lstStyle/>
          <a:p>
            <a:r>
              <a:rPr lang="zh-CN" altLang="en-US"/>
              <a:t>汇报人：</a:t>
            </a:r>
            <a:r>
              <a:rPr lang="en-US" altLang="zh-CN"/>
              <a:t>WPS</a:t>
            </a:r>
            <a:endParaRPr lang="zh-CN" altLang="en-US"/>
          </a:p>
        </p:txBody>
      </p:sp>
      <p:sp>
        <p:nvSpPr>
          <p:cNvPr id="5" name="文本占位符 4"/>
          <p:cNvSpPr>
            <a:spLocks noGrp="1"/>
          </p:cNvSpPr>
          <p:nvPr>
            <p:ph type="body" idx="2"/>
            <p:custDataLst>
              <p:tags r:id="rId4"/>
            </p:custDataLst>
          </p:nvPr>
        </p:nvSpPr>
        <p:spPr/>
        <p:txBody>
          <a:bodyPr/>
          <a:lstStyle/>
          <a:p>
            <a:r>
              <a:rPr lang="zh-CN" altLang="en-US"/>
              <a:t>单击此处添加文档副标题</a:t>
            </a:r>
            <a:endParaRPr lang="zh-CN" altLang="en-US"/>
          </a:p>
        </p:txBody>
      </p:sp>
      <p:sp>
        <p:nvSpPr>
          <p:cNvPr id="6" name="标题 5"/>
          <p:cNvSpPr>
            <a:spLocks noGrp="1"/>
          </p:cNvSpPr>
          <p:nvPr>
            <p:ph type="title" idx="1"/>
            <p:custDataLst>
              <p:tags r:id="rId5"/>
            </p:custDataLst>
          </p:nvPr>
        </p:nvSpPr>
        <p:spPr/>
        <p:txBody>
          <a:bodyPr>
            <a:normAutofit fontScale="90000"/>
          </a:bodyPr>
          <a:lstStyle/>
          <a:p>
            <a:r>
              <a:rPr lang="zh-CN" altLang="en-US"/>
              <a:t>高二年级国防教育主题班会</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
            <p:custDataLst>
              <p:tags r:id="rId3"/>
            </p:custDataLst>
          </p:nvPr>
        </p:nvSpPr>
        <p:spPr/>
        <p:txBody>
          <a:bodyPr/>
          <a:lstStyle/>
          <a:p>
            <a:r>
              <a:rPr lang="zh-CN" altLang="en-US"/>
              <a:t>目录</a:t>
            </a:r>
            <a:endParaRPr lang="zh-CN" altLang="en-US"/>
          </a:p>
        </p:txBody>
      </p:sp>
      <p:cxnSp>
        <p:nvCxnSpPr>
          <p:cNvPr id="54" name="直接连接符 53"/>
          <p:cNvCxnSpPr/>
          <p:nvPr>
            <p:custDataLst>
              <p:tags r:id="rId4"/>
            </p:custDataLst>
          </p:nvPr>
        </p:nvCxnSpPr>
        <p:spPr>
          <a:xfrm>
            <a:off x="6768465" y="1370330"/>
            <a:ext cx="3785870" cy="0"/>
          </a:xfrm>
          <a:prstGeom prst="line">
            <a:avLst/>
          </a:prstGeom>
          <a:ln w="15875">
            <a:gradFill>
              <a:gsLst>
                <a:gs pos="0">
                  <a:srgbClr val="5387FF"/>
                </a:gs>
                <a:gs pos="100000">
                  <a:srgbClr val="B162FF">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55" name="序号"/>
          <p:cNvSpPr txBox="1"/>
          <p:nvPr>
            <p:custDataLst>
              <p:tags r:id="rId5"/>
            </p:custDataLst>
          </p:nvPr>
        </p:nvSpPr>
        <p:spPr>
          <a:xfrm>
            <a:off x="9411335" y="1545590"/>
            <a:ext cx="1372870" cy="1100455"/>
          </a:xfrm>
          <a:prstGeom prst="rect">
            <a:avLst/>
          </a:prstGeom>
          <a:noFill/>
        </p:spPr>
        <p:txBody>
          <a:bodyPr wrap="square" lIns="91440" tIns="45720" rIns="91440" bIns="45720" rtlCol="0" anchor="t">
            <a:normAutofit/>
          </a:bodyPr>
          <a:lstStyle>
            <a:defPPr>
              <a:defRPr lang="zh-CN"/>
            </a:defPPr>
            <a:lvl1pPr marL="0" lvl="0" algn="l" defTabSz="914400" rtl="0" eaLnBrk="1" latinLnBrk="0" hangingPunct="1">
              <a:buClrTx/>
              <a:buSzTx/>
              <a:buFontTx/>
              <a:defRPr sz="6000" kern="1200">
                <a:gradFill>
                  <a:gsLst>
                    <a:gs pos="0">
                      <a:schemeClr val="accent1"/>
                    </a:gs>
                    <a:gs pos="100000">
                      <a:schemeClr val="accent4"/>
                    </a:gs>
                  </a:gsLst>
                  <a:lin ang="2460000" scaled="0"/>
                </a:gradFill>
                <a:latin typeface="+mj-lt"/>
                <a:ea typeface="+mj-lt"/>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02</a:t>
            </a:r>
            <a:endParaRPr lang="en-US" altLang="zh-CN">
              <a:sym typeface="+mn-ea"/>
            </a:endParaRPr>
          </a:p>
        </p:txBody>
      </p:sp>
      <p:sp>
        <p:nvSpPr>
          <p:cNvPr id="62" name="标题"/>
          <p:cNvSpPr txBox="1"/>
          <p:nvPr>
            <p:custDataLst>
              <p:tags r:id="rId6"/>
            </p:custDataLst>
          </p:nvPr>
        </p:nvSpPr>
        <p:spPr>
          <a:xfrm>
            <a:off x="6768465" y="1546225"/>
            <a:ext cx="2533015" cy="101346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200">
                <a:solidFill>
                  <a:schemeClr val="tx1">
                    <a:lumMod val="75000"/>
                    <a:lumOff val="25000"/>
                  </a:schemeClr>
                </a:solidFill>
                <a:latin typeface="+mj-lt"/>
                <a:ea typeface="+mj-lt"/>
                <a:cs typeface="MiSans" panose="00000500000000000000" charset="-122"/>
                <a:sym typeface="+mn-ea"/>
              </a:rPr>
              <a:t>国防知识介绍</a:t>
            </a:r>
            <a:endParaRPr lang="zh-CN" altLang="en-US" sz="2200">
              <a:solidFill>
                <a:schemeClr val="tx1">
                  <a:lumMod val="75000"/>
                  <a:lumOff val="25000"/>
                </a:schemeClr>
              </a:solidFill>
              <a:latin typeface="+mj-lt"/>
              <a:ea typeface="+mj-lt"/>
              <a:cs typeface="MiSans" panose="00000500000000000000" charset="-122"/>
              <a:sym typeface="+mn-ea"/>
            </a:endParaRPr>
          </a:p>
        </p:txBody>
      </p:sp>
      <p:cxnSp>
        <p:nvCxnSpPr>
          <p:cNvPr id="4" name="直接连接符 3"/>
          <p:cNvCxnSpPr/>
          <p:nvPr>
            <p:custDataLst>
              <p:tags r:id="rId7"/>
            </p:custDataLst>
          </p:nvPr>
        </p:nvCxnSpPr>
        <p:spPr>
          <a:xfrm>
            <a:off x="1678940" y="1370330"/>
            <a:ext cx="3785870" cy="0"/>
          </a:xfrm>
          <a:prstGeom prst="line">
            <a:avLst/>
          </a:prstGeom>
          <a:ln w="15875">
            <a:gradFill>
              <a:gsLst>
                <a:gs pos="0">
                  <a:srgbClr val="5387FF"/>
                </a:gs>
                <a:gs pos="100000">
                  <a:srgbClr val="B162FF">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7" name="序号"/>
          <p:cNvSpPr txBox="1"/>
          <p:nvPr>
            <p:custDataLst>
              <p:tags r:id="rId8"/>
            </p:custDataLst>
          </p:nvPr>
        </p:nvSpPr>
        <p:spPr>
          <a:xfrm>
            <a:off x="4321810" y="1545590"/>
            <a:ext cx="1372870" cy="1100455"/>
          </a:xfrm>
          <a:prstGeom prst="rect">
            <a:avLst/>
          </a:prstGeom>
          <a:noFill/>
        </p:spPr>
        <p:txBody>
          <a:bodyPr wrap="square" lIns="91440" tIns="45720" rIns="91440" bIns="45720" rtlCol="0" anchor="t">
            <a:normAutofit/>
          </a:bodyPr>
          <a:lstStyle>
            <a:defPPr>
              <a:defRPr lang="zh-CN"/>
            </a:defPPr>
            <a:lvl1pPr marL="0" lvl="0" algn="l" defTabSz="914400" rtl="0" eaLnBrk="1" latinLnBrk="0" hangingPunct="1">
              <a:buClrTx/>
              <a:buSzTx/>
              <a:buFontTx/>
              <a:defRPr sz="6000" kern="1200">
                <a:gradFill>
                  <a:gsLst>
                    <a:gs pos="0">
                      <a:schemeClr val="accent1"/>
                    </a:gs>
                    <a:gs pos="100000">
                      <a:schemeClr val="accent4"/>
                    </a:gs>
                  </a:gsLst>
                  <a:lin ang="2460000" scaled="0"/>
                </a:gradFill>
                <a:latin typeface="+mj-lt"/>
                <a:ea typeface="+mj-lt"/>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01</a:t>
            </a:r>
            <a:endParaRPr lang="en-US" altLang="zh-CN">
              <a:sym typeface="+mn-ea"/>
            </a:endParaRPr>
          </a:p>
        </p:txBody>
      </p:sp>
      <p:sp>
        <p:nvSpPr>
          <p:cNvPr id="8" name="标题"/>
          <p:cNvSpPr txBox="1"/>
          <p:nvPr>
            <p:custDataLst>
              <p:tags r:id="rId9"/>
            </p:custDataLst>
          </p:nvPr>
        </p:nvSpPr>
        <p:spPr>
          <a:xfrm>
            <a:off x="1678940" y="1546225"/>
            <a:ext cx="2534285" cy="101346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200">
                <a:solidFill>
                  <a:schemeClr val="tx1">
                    <a:lumMod val="75000"/>
                    <a:lumOff val="25000"/>
                  </a:schemeClr>
                </a:solidFill>
                <a:latin typeface="+mj-lt"/>
                <a:ea typeface="+mj-lt"/>
                <a:cs typeface="MiSans" panose="00000500000000000000" charset="-122"/>
                <a:sym typeface="+mn-ea"/>
              </a:rPr>
              <a:t>国防教育的重要性</a:t>
            </a:r>
            <a:endParaRPr lang="zh-CN" altLang="en-US" sz="2200">
              <a:solidFill>
                <a:schemeClr val="tx1">
                  <a:lumMod val="75000"/>
                  <a:lumOff val="25000"/>
                </a:schemeClr>
              </a:solidFill>
              <a:latin typeface="+mj-lt"/>
              <a:ea typeface="+mj-lt"/>
              <a:cs typeface="MiSans" panose="00000500000000000000" charset="-122"/>
              <a:sym typeface="+mn-ea"/>
            </a:endParaRPr>
          </a:p>
        </p:txBody>
      </p:sp>
      <p:cxnSp>
        <p:nvCxnSpPr>
          <p:cNvPr id="49" name="直接连接符 48"/>
          <p:cNvCxnSpPr/>
          <p:nvPr>
            <p:custDataLst>
              <p:tags r:id="rId10"/>
            </p:custDataLst>
          </p:nvPr>
        </p:nvCxnSpPr>
        <p:spPr>
          <a:xfrm>
            <a:off x="1679575" y="3093085"/>
            <a:ext cx="3785870" cy="0"/>
          </a:xfrm>
          <a:prstGeom prst="line">
            <a:avLst/>
          </a:prstGeom>
          <a:ln w="15875">
            <a:gradFill>
              <a:gsLst>
                <a:gs pos="0">
                  <a:srgbClr val="5387FF"/>
                </a:gs>
                <a:gs pos="100000">
                  <a:srgbClr val="B162FF">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50" name="序号"/>
          <p:cNvSpPr txBox="1"/>
          <p:nvPr>
            <p:custDataLst>
              <p:tags r:id="rId11"/>
            </p:custDataLst>
          </p:nvPr>
        </p:nvSpPr>
        <p:spPr>
          <a:xfrm>
            <a:off x="4322445" y="3268345"/>
            <a:ext cx="1372870" cy="1100455"/>
          </a:xfrm>
          <a:prstGeom prst="rect">
            <a:avLst/>
          </a:prstGeom>
          <a:noFill/>
        </p:spPr>
        <p:txBody>
          <a:bodyPr wrap="square" lIns="91440" tIns="45720" rIns="91440" bIns="45720" rtlCol="0" anchor="t">
            <a:normAutofit/>
          </a:bodyPr>
          <a:lstStyle>
            <a:defPPr>
              <a:defRPr lang="zh-CN"/>
            </a:defPPr>
            <a:lvl1pPr marL="0" lvl="0" algn="l" defTabSz="914400" rtl="0" eaLnBrk="1" latinLnBrk="0" hangingPunct="1">
              <a:buClrTx/>
              <a:buSzTx/>
              <a:buFontTx/>
              <a:defRPr sz="6000" kern="1200">
                <a:gradFill>
                  <a:gsLst>
                    <a:gs pos="0">
                      <a:schemeClr val="accent1"/>
                    </a:gs>
                    <a:gs pos="100000">
                      <a:schemeClr val="accent4"/>
                    </a:gs>
                  </a:gsLst>
                  <a:lin ang="2460000" scaled="0"/>
                </a:gradFill>
                <a:latin typeface="+mj-lt"/>
                <a:ea typeface="+mj-lt"/>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03</a:t>
            </a:r>
            <a:endParaRPr lang="en-US" altLang="zh-CN">
              <a:sym typeface="+mn-ea"/>
            </a:endParaRPr>
          </a:p>
        </p:txBody>
      </p:sp>
      <p:sp>
        <p:nvSpPr>
          <p:cNvPr id="52" name="标题"/>
          <p:cNvSpPr txBox="1"/>
          <p:nvPr>
            <p:custDataLst>
              <p:tags r:id="rId12"/>
            </p:custDataLst>
          </p:nvPr>
        </p:nvSpPr>
        <p:spPr>
          <a:xfrm>
            <a:off x="1679575" y="3268980"/>
            <a:ext cx="2533650" cy="101346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200">
                <a:solidFill>
                  <a:schemeClr val="tx1">
                    <a:lumMod val="75000"/>
                    <a:lumOff val="25000"/>
                  </a:schemeClr>
                </a:solidFill>
                <a:latin typeface="+mj-lt"/>
                <a:ea typeface="+mj-lt"/>
                <a:cs typeface="MiSans" panose="00000500000000000000" charset="-122"/>
                <a:sym typeface="+mn-ea"/>
              </a:rPr>
              <a:t>案例分析</a:t>
            </a:r>
            <a:endParaRPr lang="zh-CN" altLang="en-US" sz="2200">
              <a:solidFill>
                <a:schemeClr val="tx1">
                  <a:lumMod val="75000"/>
                  <a:lumOff val="25000"/>
                </a:schemeClr>
              </a:solidFill>
              <a:latin typeface="+mj-lt"/>
              <a:ea typeface="+mj-lt"/>
              <a:cs typeface="MiSans" panose="00000500000000000000" charset="-122"/>
              <a:sym typeface="+mn-ea"/>
            </a:endParaRPr>
          </a:p>
        </p:txBody>
      </p:sp>
      <p:cxnSp>
        <p:nvCxnSpPr>
          <p:cNvPr id="10" name="直接连接符 9"/>
          <p:cNvCxnSpPr/>
          <p:nvPr>
            <p:custDataLst>
              <p:tags r:id="rId13"/>
            </p:custDataLst>
          </p:nvPr>
        </p:nvCxnSpPr>
        <p:spPr>
          <a:xfrm>
            <a:off x="1680210" y="4815840"/>
            <a:ext cx="3785870" cy="0"/>
          </a:xfrm>
          <a:prstGeom prst="line">
            <a:avLst/>
          </a:prstGeom>
          <a:ln w="15875">
            <a:gradFill>
              <a:gsLst>
                <a:gs pos="0">
                  <a:srgbClr val="5387FF"/>
                </a:gs>
                <a:gs pos="100000">
                  <a:srgbClr val="B162FF">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11" name="序号"/>
          <p:cNvSpPr txBox="1"/>
          <p:nvPr>
            <p:custDataLst>
              <p:tags r:id="rId14"/>
            </p:custDataLst>
          </p:nvPr>
        </p:nvSpPr>
        <p:spPr>
          <a:xfrm>
            <a:off x="4323080" y="4991100"/>
            <a:ext cx="1372870" cy="1100455"/>
          </a:xfrm>
          <a:prstGeom prst="rect">
            <a:avLst/>
          </a:prstGeom>
          <a:noFill/>
        </p:spPr>
        <p:txBody>
          <a:bodyPr wrap="square" lIns="91440" tIns="45720" rIns="91440" bIns="45720" rtlCol="0" anchor="t">
            <a:normAutofit/>
          </a:bodyPr>
          <a:lstStyle>
            <a:defPPr>
              <a:defRPr lang="zh-CN"/>
            </a:defPPr>
            <a:lvl1pPr marL="0" lvl="0" algn="l" defTabSz="914400" rtl="0" eaLnBrk="1" latinLnBrk="0" hangingPunct="1">
              <a:buClrTx/>
              <a:buSzTx/>
              <a:buFontTx/>
              <a:defRPr sz="6000" kern="1200">
                <a:gradFill>
                  <a:gsLst>
                    <a:gs pos="0">
                      <a:schemeClr val="accent1"/>
                    </a:gs>
                    <a:gs pos="100000">
                      <a:schemeClr val="accent4"/>
                    </a:gs>
                  </a:gsLst>
                  <a:lin ang="2460000" scaled="0"/>
                </a:gradFill>
                <a:latin typeface="+mj-lt"/>
                <a:ea typeface="+mj-lt"/>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05</a:t>
            </a:r>
            <a:endParaRPr lang="en-US" altLang="zh-CN">
              <a:sym typeface="+mn-ea"/>
            </a:endParaRPr>
          </a:p>
        </p:txBody>
      </p:sp>
      <p:sp>
        <p:nvSpPr>
          <p:cNvPr id="13" name="标题"/>
          <p:cNvSpPr txBox="1"/>
          <p:nvPr>
            <p:custDataLst>
              <p:tags r:id="rId15"/>
            </p:custDataLst>
          </p:nvPr>
        </p:nvSpPr>
        <p:spPr>
          <a:xfrm>
            <a:off x="1680210" y="4991735"/>
            <a:ext cx="2533015" cy="101346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200">
                <a:solidFill>
                  <a:schemeClr val="tx1">
                    <a:lumMod val="75000"/>
                    <a:lumOff val="25000"/>
                  </a:schemeClr>
                </a:solidFill>
                <a:latin typeface="+mj-lt"/>
                <a:ea typeface="+mj-lt"/>
                <a:cs typeface="MiSans" panose="00000500000000000000" charset="-122"/>
                <a:sym typeface="+mn-ea"/>
              </a:rPr>
              <a:t>总结与展望</a:t>
            </a:r>
            <a:endParaRPr lang="zh-CN" altLang="en-US" sz="2200">
              <a:solidFill>
                <a:schemeClr val="tx1">
                  <a:lumMod val="75000"/>
                  <a:lumOff val="25000"/>
                </a:schemeClr>
              </a:solidFill>
              <a:latin typeface="+mj-lt"/>
              <a:ea typeface="+mj-lt"/>
              <a:cs typeface="MiSans" panose="00000500000000000000" charset="-122"/>
              <a:sym typeface="+mn-ea"/>
            </a:endParaRPr>
          </a:p>
        </p:txBody>
      </p:sp>
      <p:cxnSp>
        <p:nvCxnSpPr>
          <p:cNvPr id="20" name="直接连接符 19"/>
          <p:cNvCxnSpPr/>
          <p:nvPr>
            <p:custDataLst>
              <p:tags r:id="rId16"/>
            </p:custDataLst>
          </p:nvPr>
        </p:nvCxnSpPr>
        <p:spPr>
          <a:xfrm>
            <a:off x="6768465" y="3093085"/>
            <a:ext cx="3785870" cy="0"/>
          </a:xfrm>
          <a:prstGeom prst="line">
            <a:avLst/>
          </a:prstGeom>
          <a:ln w="15875">
            <a:gradFill>
              <a:gsLst>
                <a:gs pos="0">
                  <a:srgbClr val="5387FF"/>
                </a:gs>
                <a:gs pos="100000">
                  <a:srgbClr val="B162FF">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21" name="序号"/>
          <p:cNvSpPr txBox="1"/>
          <p:nvPr>
            <p:custDataLst>
              <p:tags r:id="rId17"/>
            </p:custDataLst>
          </p:nvPr>
        </p:nvSpPr>
        <p:spPr>
          <a:xfrm>
            <a:off x="9411335" y="3268345"/>
            <a:ext cx="1372870" cy="1100455"/>
          </a:xfrm>
          <a:prstGeom prst="rect">
            <a:avLst/>
          </a:prstGeom>
          <a:noFill/>
        </p:spPr>
        <p:txBody>
          <a:bodyPr wrap="square" lIns="91440" tIns="45720" rIns="91440" bIns="45720" rtlCol="0" anchor="t">
            <a:normAutofit/>
          </a:bodyPr>
          <a:lstStyle>
            <a:defPPr>
              <a:defRPr lang="zh-CN"/>
            </a:defPPr>
            <a:lvl1pPr marL="0" lvl="0" algn="l" defTabSz="914400" rtl="0" eaLnBrk="1" latinLnBrk="0" hangingPunct="1">
              <a:buClrTx/>
              <a:buSzTx/>
              <a:buFontTx/>
              <a:defRPr sz="6000" kern="1200">
                <a:gradFill>
                  <a:gsLst>
                    <a:gs pos="0">
                      <a:schemeClr val="accent1"/>
                    </a:gs>
                    <a:gs pos="100000">
                      <a:schemeClr val="accent4"/>
                    </a:gs>
                  </a:gsLst>
                  <a:lin ang="2460000" scaled="0"/>
                </a:gradFill>
                <a:latin typeface="+mj-lt"/>
                <a:ea typeface="+mj-lt"/>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04</a:t>
            </a:r>
            <a:endParaRPr lang="en-US" altLang="zh-CN">
              <a:sym typeface="+mn-ea"/>
            </a:endParaRPr>
          </a:p>
        </p:txBody>
      </p:sp>
      <p:sp>
        <p:nvSpPr>
          <p:cNvPr id="23" name="标题"/>
          <p:cNvSpPr txBox="1"/>
          <p:nvPr>
            <p:custDataLst>
              <p:tags r:id="rId18"/>
            </p:custDataLst>
          </p:nvPr>
        </p:nvSpPr>
        <p:spPr>
          <a:xfrm>
            <a:off x="6768465" y="3268980"/>
            <a:ext cx="2534285" cy="101346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200">
                <a:solidFill>
                  <a:schemeClr val="tx1">
                    <a:lumMod val="75000"/>
                    <a:lumOff val="25000"/>
                  </a:schemeClr>
                </a:solidFill>
                <a:latin typeface="+mj-lt"/>
                <a:ea typeface="+mj-lt"/>
                <a:cs typeface="MiSans" panose="00000500000000000000" charset="-122"/>
                <a:sym typeface="+mn-ea"/>
              </a:rPr>
              <a:t>互动环节</a:t>
            </a:r>
            <a:endParaRPr lang="zh-CN" altLang="en-US" sz="2200">
              <a:solidFill>
                <a:schemeClr val="tx1">
                  <a:lumMod val="75000"/>
                  <a:lumOff val="25000"/>
                </a:schemeClr>
              </a:solidFill>
              <a:latin typeface="+mj-lt"/>
              <a:ea typeface="+mj-lt"/>
              <a:cs typeface="MiSans" panose="00000500000000000000" charset="-122"/>
              <a:sym typeface="+mn-ea"/>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2"/>
            </p:custDataLst>
          </p:nvPr>
        </p:nvSpPr>
        <p:spPr/>
        <p:txBody>
          <a:bodyPr/>
          <a:lstStyle/>
          <a:p>
            <a:r>
              <a:rPr lang="zh-CN" altLang="en-US"/>
              <a:t>01</a:t>
            </a:r>
            <a:endParaRPr lang="zh-CN" altLang="en-US"/>
          </a:p>
        </p:txBody>
      </p:sp>
      <p:sp>
        <p:nvSpPr>
          <p:cNvPr id="4" name="标题 3"/>
          <p:cNvSpPr>
            <a:spLocks noGrp="1"/>
          </p:cNvSpPr>
          <p:nvPr>
            <p:ph type="title" idx="1"/>
            <p:custDataLst>
              <p:tags r:id="rId3"/>
            </p:custDataLst>
          </p:nvPr>
        </p:nvSpPr>
        <p:spPr/>
        <p:txBody>
          <a:bodyPr/>
          <a:lstStyle/>
          <a:p>
            <a:r>
              <a:rPr lang="zh-CN" altLang="en-US"/>
              <a:t>国防教育的重要性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增强国家安全意识</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培养责任感：国防教育能够增强学生的国家安全意识，培养他们的责任感和使命感。</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强化忧患意识：通过了解国家安全形势和历史教训，学生能够更加深入地认识到国家安全的重要性，强化自身的忧患意识。</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提高防范能力：国防教育有助于学生掌握基本的国防知识和技能，提高他们在国家安全领域的防范能力。</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促进民族团结：国防教育能够增强民族自豪感和凝聚力，促进民族团结和社会稳定。</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培养爱国精神</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培养责任感和担当精神：国防教育可以培养学生的责任感和担当精神，让他们意识到自己的责任和使命，为国家的繁荣和发展贡献自己的力量。</a:t>
            </a:r>
            <a:endParaRPr lang="zh-CN" altLang="en-US" sz="24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提高综合素质：国防教育可以提高学生的综合素质，包括身体素质、心理素质、团队协作能力等，为学生未来的发展打下坚实的基础。</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了解国家历史和文化：通过学习国家历史和文化，培养学生的爱国情感和民族自豪感。</a:t>
            </a:r>
            <a:endParaRPr lang="zh-CN" altLang="en-US" sz="24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增强国家意识：通过国防教育，增强学生的国家意识和民族认同感，让他们更加自觉地维护国家安全和利益。</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提高综合素质</a:t>
            </a:r>
            <a:endParaRPr lang="zh-CN" altLang="en-US"/>
          </a:p>
        </p:txBody>
      </p:sp>
      <p:sp>
        <p:nvSpPr>
          <p:cNvPr id="4"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知识水平：国防教育能提升知识水平和综合素养</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道德品质：国防教育有助于培养爱国热情和道德品质</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身心素质：国防教育能促进身心健康，增强身体素质</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思维能力：国防教育能够锻炼思维能力，培养创新精神</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2"/>
            </p:custDataLst>
          </p:nvPr>
        </p:nvSpPr>
        <p:spPr/>
        <p:txBody>
          <a:bodyPr/>
          <a:lstStyle/>
          <a:p>
            <a:r>
              <a:rPr lang="zh-CN" altLang="en-US"/>
              <a:t>02</a:t>
            </a:r>
            <a:endParaRPr lang="zh-CN" altLang="en-US"/>
          </a:p>
        </p:txBody>
      </p:sp>
      <p:sp>
        <p:nvSpPr>
          <p:cNvPr id="4" name="标题 3"/>
          <p:cNvSpPr>
            <a:spLocks noGrp="1"/>
          </p:cNvSpPr>
          <p:nvPr>
            <p:ph type="title" idx="1"/>
            <p:custDataLst>
              <p:tags r:id="rId3"/>
            </p:custDataLst>
          </p:nvPr>
        </p:nvSpPr>
        <p:spPr/>
        <p:txBody>
          <a:bodyPr/>
          <a:lstStyle/>
          <a:p>
            <a:r>
              <a:rPr lang="zh-CN" altLang="en-US"/>
              <a:t>国防知识介绍</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我国的国防政策</a:t>
            </a:r>
            <a:endParaRPr lang="zh-CN" altLang="en-US"/>
          </a:p>
        </p:txBody>
      </p:sp>
      <p:sp>
        <p:nvSpPr>
          <p:cNvPr id="3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40"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41"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42"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600">
                <a:solidFill>
                  <a:schemeClr val="tx1">
                    <a:lumMod val="65000"/>
                    <a:lumOff val="35000"/>
                  </a:schemeClr>
                </a:solidFill>
                <a:uFillTx/>
                <a:latin typeface="+中文正文" charset="0"/>
              </a:rPr>
              <a:t>内容概述1：我国实行积极防御的军事战略，坚持自卫原则，走和平发展道路</a:t>
            </a:r>
            <a:endParaRPr lang="zh-CN" altLang="en-US" sz="1600">
              <a:solidFill>
                <a:schemeClr val="tx1">
                  <a:lumMod val="65000"/>
                  <a:lumOff val="35000"/>
                </a:schemeClr>
              </a:solidFill>
              <a:uFillTx/>
              <a:latin typeface="+中文正文" charset="0"/>
            </a:endParaRPr>
          </a:p>
        </p:txBody>
      </p:sp>
      <p:sp>
        <p:nvSpPr>
          <p:cNvPr id="43"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46"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47"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48"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49"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600">
                <a:solidFill>
                  <a:schemeClr val="tx1">
                    <a:lumMod val="65000"/>
                    <a:lumOff val="35000"/>
                  </a:schemeClr>
                </a:solidFill>
                <a:uFillTx/>
                <a:latin typeface="+中文正文" charset="0"/>
              </a:rPr>
              <a:t>内容概述2：我国贯彻总体国家安全观，确立新时代军事战略方针，建设强大的现代化陆军、海军、空军、火箭军和战略支援部队、联勤保障部队</a:t>
            </a:r>
            <a:endParaRPr lang="zh-CN" altLang="en-US" sz="1600">
              <a:solidFill>
                <a:schemeClr val="tx1">
                  <a:lumMod val="65000"/>
                  <a:lumOff val="35000"/>
                </a:schemeClr>
              </a:solidFill>
              <a:uFillTx/>
              <a:latin typeface="+中文正文" charset="0"/>
            </a:endParaRPr>
          </a:p>
        </p:txBody>
      </p:sp>
      <p:sp>
        <p:nvSpPr>
          <p:cNvPr id="5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5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53"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54"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55"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uFillTx/>
                <a:latin typeface="+中文正文" charset="0"/>
              </a:rPr>
              <a:t>内容概述3：我国坚持独立自主的和平外交政策，始终不渝走和平发展道路，始终不渝奉行互利共赢的开放战略，愿意在和平共处五项原则的基础上同所有国家建立和发展友好合作关系，推动建设持久和平、共同繁荣的和谐世界</a:t>
            </a:r>
            <a:endParaRPr lang="zh-CN" altLang="en-US">
              <a:solidFill>
                <a:schemeClr val="tx1">
                  <a:lumMod val="65000"/>
                  <a:lumOff val="35000"/>
                </a:schemeClr>
              </a:solidFill>
              <a:uFillTx/>
              <a:latin typeface="+中文正文" charset="0"/>
            </a:endParaRPr>
          </a:p>
        </p:txBody>
      </p:sp>
      <p:sp>
        <p:nvSpPr>
          <p:cNvPr id="56"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58"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59"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60"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61"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600">
                <a:solidFill>
                  <a:schemeClr val="tx1">
                    <a:lumMod val="65000"/>
                    <a:lumOff val="35000"/>
                  </a:schemeClr>
                </a:solidFill>
                <a:uFillTx/>
                <a:latin typeface="+中文正文" charset="0"/>
              </a:rPr>
              <a:t>内容概述4：我国实行全民国防教育制度，增强全民国防观念，普及国防知识，提高全民族的战斗力</a:t>
            </a:r>
            <a:endParaRPr lang="zh-CN" altLang="en-US" sz="1600">
              <a:solidFill>
                <a:schemeClr val="tx1">
                  <a:lumMod val="65000"/>
                  <a:lumOff val="35000"/>
                </a:schemeClr>
              </a:solidFill>
              <a:uFillTx/>
              <a:latin typeface="+中文正文" charset="0"/>
            </a:endParaRPr>
          </a:p>
        </p:txBody>
      </p:sp>
      <p:sp>
        <p:nvSpPr>
          <p:cNvPr id="62"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国防力量构成</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军事机构：国防部、各军种和军区等各级军事机构</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人员构成：现役军人、预备役人员和民兵</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武器装备：陆、海、空、天、电等各军兵种武器装备</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国防科技：军事科研和武器装备研制</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国际形势与国家安全</a:t>
            </a:r>
            <a:endParaRPr lang="zh-CN" altLang="en-US"/>
          </a:p>
        </p:txBody>
      </p:sp>
      <p:cxnSp>
        <p:nvCxnSpPr>
          <p:cNvPr id="184" name="直接箭头连接符 183"/>
          <p:cNvCxnSpPr/>
          <p:nvPr>
            <p:custDataLst>
              <p:tags r:id="rId2"/>
            </p:custDataLst>
          </p:nvPr>
        </p:nvCxnSpPr>
        <p:spPr>
          <a:xfrm>
            <a:off x="724061" y="3824938"/>
            <a:ext cx="10729798"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2956664" y="2850971"/>
            <a:ext cx="622" cy="91492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1896924" y="1868923"/>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经济全球化带来的机遇与挑战：非传统安全威胁的上升</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63371" y="3502354"/>
            <a:ext cx="3729" cy="26167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07981" y="2538331"/>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应对外部威胁和挑战：保障人民的生命财产安全</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74429" y="2456287"/>
            <a:ext cx="3729" cy="1304010"/>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919039" y="1490400"/>
            <a:ext cx="2114509" cy="703593"/>
          </a:xfrm>
          <a:prstGeom prst="rect">
            <a:avLst/>
          </a:prstGeom>
          <a:noFill/>
        </p:spPr>
        <p:txBody>
          <a:bodyPr wrap="square" lIns="0" tIns="0" rIns="0" bIns="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共同应对气候变化等全球性挑战：推动国际关系的和平、稳定与发展</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485486" y="3325212"/>
            <a:ext cx="3729" cy="51526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430096" y="2358082"/>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遵守国家法律法规：积极参与维护国家安全的工作</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699893" y="3840476"/>
            <a:ext cx="622" cy="18024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641395" y="4265616"/>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当前国际形势的特点与挑战：地缘政治紧张局势</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12193" y="3819965"/>
            <a:ext cx="3729" cy="109641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152452" y="5155674"/>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国家安全的重要性：维护国家主权、安全和发展利益</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20764" y="3866581"/>
            <a:ext cx="0" cy="54820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63510" y="4701943"/>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国际合作在国家安全中的作用：加强国际反恐合作</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231200" y="3819965"/>
            <a:ext cx="1865" cy="144012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74567" y="5500012"/>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个人在国家安全中的责任和义务：增强国家安全意识</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2892023"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00595"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911652"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422710"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634630"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151281"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56123"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167181"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2"/>
            </p:custDataLst>
          </p:nvPr>
        </p:nvSpPr>
        <p:spPr/>
        <p:txBody>
          <a:bodyPr/>
          <a:lstStyle/>
          <a:p>
            <a:r>
              <a:rPr lang="zh-CN" altLang="en-US"/>
              <a:t>03</a:t>
            </a:r>
            <a:endParaRPr lang="zh-CN" altLang="en-US"/>
          </a:p>
        </p:txBody>
      </p:sp>
      <p:sp>
        <p:nvSpPr>
          <p:cNvPr id="4" name="标题 3"/>
          <p:cNvSpPr>
            <a:spLocks noGrp="1"/>
          </p:cNvSpPr>
          <p:nvPr>
            <p:ph type="title" idx="1"/>
            <p:custDataLst>
              <p:tags r:id="rId3"/>
            </p:custDataLst>
          </p:nvPr>
        </p:nvSpPr>
        <p:spPr/>
        <p:txBody>
          <a:bodyPr/>
          <a:lstStyle/>
          <a:p>
            <a:r>
              <a:rPr lang="zh-CN" altLang="en-US"/>
              <a:t>案例分析</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https://d.book118.com/705344331044011034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
  <p:tag name="KSO_WM_UNIT_TEXT_FILL_TYPE" val="1"/>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2"/>
  <p:tag name="KSO_WM_UNIT_LINE_FORE_SCHEMECOLOR_INDEX" val="13"/>
  <p:tag name="KSO_WM_UNIT_LINE_FORE_SCHEMECOLOR_INDEX_BRIGHTNESS" val="0.25"/>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LINE_FILL_TYPE" val="2"/>
  <p:tag name="KSO_WM_UNIT_LINE_FORE_SCHEMECOLOR_INDEX" val="13"/>
  <p:tag name="KSO_WM_UNIT_LINE_FORE_SCHEMECOLOR_INDEX_BRIGHTNESS" val="0.25"/>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LINE_FILL_TYPE" val="2"/>
  <p:tag name="KSO_WM_UNIT_LINE_FORE_SCHEMECOLOR_INDEX" val="13"/>
  <p:tag name="KSO_WM_UNIT_LINE_FORE_SCHEMECOLOR_INDEX_BRIGHTNESS" val="0.25"/>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CONTENTS"/>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411,&quot;width&quot;:12984}"/>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
  <p:tag name="KSO_WM_UNIT_TYPE" val="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
  <p:tag name="KSO_WM_UNIT_TEXT_FILL_TYPE" val="1"/>
  <p:tag name="KSO_WM_UNIT_TYPE" val="f"/>
  <p:tag name="KSO_WM_UNIT_VALUE" val="6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CONTENT_GROUP_TYPE" val="contentchip"/>
  <p:tag name="KSO_WM_UNIT_DIAGRAM_ISNUMVISUAL" val="0"/>
  <p:tag name="KSO_WM_UNIT_DIAGRAM_ISREFERUNIT" val="0"/>
  <p:tag name="KSO_WM_UNIT_HIGHLIGHT" val="0"/>
  <p:tag name="KSO_WM_UNIT_ID" val="custom20230238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
  <p:tag name="KSO_WM_UNIT_TEXT_FILL_TYPE" val="1"/>
  <p:tag name="KSO_WM_UNIT_TYPE" val="f"/>
  <p:tag name="KSO_WM_UNIT_VALUE" val="6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1*b*1"/>
  <p:tag name="KSO_WM_UNIT_INDEX" val="1"/>
  <p:tag name="KSO_WM_UNIT_ISCONTENTSTITLE" val="0"/>
  <p:tag name="KSO_WM_UNIT_ISNUMDGMTITLE" val="0"/>
  <p:tag name="KSO_WM_UNIT_LAYERLEVEL" val="1"/>
  <p:tag name="KSO_WM_UNIT_NOCLEAR" val="0"/>
  <p:tag name="KSO_WM_UNIT_PRESET_TEXT" val="单击此处添加文档副标题"/>
  <p:tag name="KSO_WM_UNIT_TYPE" val="b"/>
  <p:tag name="KSO_WM_UNIT_VALUE" val="17"/>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CONTENT_GROUP_TYPE" val="contentchip"/>
  <p:tag name="KSO_WM_UNIT_DIAGRAM_ISNUMVISUAL" val="0"/>
  <p:tag name="KSO_WM_UNIT_DIAGRAM_ISREFERUNIT" val="0"/>
  <p:tag name="KSO_WM_UNIT_HIGHLIGHT" val="0"/>
  <p:tag name="KSO_WM_UNIT_ID" val="custom20230238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81.xml><?xml version="1.0" encoding="utf-8"?>
<p:tagLst xmlns:p="http://schemas.openxmlformats.org/presentationml/2006/main">
  <p:tag name="KSO_WM_BEAUTIFY_FLAG" val="#wm#"/>
  <p:tag name="KSO_WM_SLIDE_CONTENT_AREA" val="{&quot;left&quot;:&quot;50.8&quot;,&quot;top&quot;:&quot;87.4&quot;,&quot;width&quot;:&quot;541.3&quot;,&quot;height&quot;:&quot;310.5&quot;}"/>
  <p:tag name="KSO_WM_SLIDE_ID" val="custom2023023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 name="KSO_WM_TEMPLATE_THUMBS_INDEX" val="1、9"/>
</p:tagLst>
</file>

<file path=ppt/tags/tag8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a*1"/>
  <p:tag name="KSO_WM_UNIT_INDEX" val="1"/>
  <p:tag name="KSO_WM_UNIT_ISCONTENTSTITLE" val="1"/>
  <p:tag name="KSO_WM_UNIT_ISNUMDGMTITLE" val="0"/>
  <p:tag name="KSO_WM_UNIT_LAYERLEVEL" val="1"/>
  <p:tag name="KSO_WM_UNIT_NOCLEAR" val="0"/>
  <p:tag name="KSO_WM_UNIT_PRESET_TEXT" val="目录 CONTENTS"/>
  <p:tag name="KSO_WM_UNIT_TYPE" val="a"/>
  <p:tag name="KSO_WM_UNIT_VALUE" val="1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5387ff&quot;,&quot;transparency&quot;:0},{&quot;brightness&quot;:0,&quot;colorType&quot;:2,&quot;pos&quot;:1,&quot;rgb&quot;:&quot;#b162ff&quot;,&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2_1"/>
  <p:tag name="KSO_WM_UNIT_INDEX" val="1_2_1"/>
  <p:tag name="KSO_WM_UNIT_LAYERLEVEL" val="1_1_1"/>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2_2"/>
  <p:tag name="KSO_WM_UNIT_INDEX" val="1_2_2"/>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a*1_2_1"/>
  <p:tag name="KSO_WM_UNIT_INDEX" val="1_2_1"/>
  <p:tag name="KSO_WM_UNIT_ISCONTENTSTITLE" val="0"/>
  <p:tag name="KSO_WM_UNIT_ISNUMDGMTITLE" val="0"/>
  <p:tag name="KSO_WM_UNIT_LAYERLEVEL" val="1_1_1"/>
  <p:tag name="KSO_WM_UNIT_NOCLEAR" val="0"/>
  <p:tag name="KSO_WM_UNIT_PRESET_TEXT" val="单击此处添加目录标题"/>
  <p:tag name="KSO_WM_UNIT_TEXT_FILL_FORE_SCHEMECOLOR_INDEX" val="13"/>
  <p:tag name="KSO_WM_UNIT_TEXT_FILL_FORE_SCHEMECOLOR_INDEX_BRIGHTNESS" val="0.15"/>
  <p:tag name="KSO_WM_UNIT_TEXT_FILL_TYPE" val="1"/>
  <p:tag name="KSO_WM_UNIT_TYPE" val="l_h_a"/>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5387ff&quot;,&quot;transparency&quot;:0},{&quot;brightness&quot;:0,&quot;colorType&quot;:2,&quot;pos&quot;:1,&quot;rgb&quot;:&quot;#b162ff&quot;,&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1_1"/>
  <p:tag name="KSO_WM_UNIT_INDEX" val="1_1_1"/>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1_2"/>
  <p:tag name="KSO_WM_UNIT_INDEX" val="1_1_2"/>
  <p:tag name="KSO_WM_UNIT_LAYERLEVEL" val="1_1_1"/>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a*1_1_1"/>
  <p:tag name="KSO_WM_UNIT_INDEX" val="1_1_1"/>
  <p:tag name="KSO_WM_UNIT_ISCONTENTSTITLE" val="0"/>
  <p:tag name="KSO_WM_UNIT_ISNUMDGMTITLE" val="0"/>
  <p:tag name="KSO_WM_UNIT_LAYERLEVEL" val="1_1_1"/>
  <p:tag name="KSO_WM_UNIT_NOCLEAR" val="0"/>
  <p:tag name="KSO_WM_UNIT_PRESET_TEXT" val="单击此处添加目录标题"/>
  <p:tag name="KSO_WM_UNIT_TEXT_FILL_FORE_SCHEMECOLOR_INDEX" val="13"/>
  <p:tag name="KSO_WM_UNIT_TEXT_FILL_FORE_SCHEMECOLOR_INDEX_BRIGHTNESS" val="0.15"/>
  <p:tag name="KSO_WM_UNIT_TEXT_FILL_TYPE" val="1"/>
  <p:tag name="KSO_WM_UNIT_TYPE" val="l_h_a"/>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5387ff&quot;,&quot;transparency&quot;:0},{&quot;brightness&quot;:0,&quot;colorType&quot;:2,&quot;pos&quot;:1,&quot;rgb&quot;:&quot;#b162ff&quot;,&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3_1"/>
  <p:tag name="KSO_WM_UNIT_INDEX" val="1_3_1"/>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3_2"/>
  <p:tag name="KSO_WM_UNIT_INDEX" val="1_3_2"/>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a*1_3_1"/>
  <p:tag name="KSO_WM_UNIT_INDEX" val="1_3_1"/>
  <p:tag name="KSO_WM_UNIT_ISCONTENTSTITLE" val="0"/>
  <p:tag name="KSO_WM_UNIT_ISNUMDGMTITLE" val="0"/>
  <p:tag name="KSO_WM_UNIT_LAYERLEVEL" val="1_1_1"/>
  <p:tag name="KSO_WM_UNIT_NOCLEAR" val="0"/>
  <p:tag name="KSO_WM_UNIT_PRESET_TEXT" val="单击此处添加目录标题"/>
  <p:tag name="KSO_WM_UNIT_TEXT_FILL_FORE_SCHEMECOLOR_INDEX" val="13"/>
  <p:tag name="KSO_WM_UNIT_TEXT_FILL_FORE_SCHEMECOLOR_INDEX_BRIGHTNESS" val="0.15"/>
  <p:tag name="KSO_WM_UNIT_TEXT_FILL_TYPE" val="1"/>
  <p:tag name="KSO_WM_UNIT_TYPE" val="l_h_a"/>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5387ff&quot;,&quot;transparency&quot;:0},{&quot;brightness&quot;:0,&quot;colorType&quot;:2,&quot;pos&quot;:1,&quot;rgb&quot;:&quot;#b162ff&quot;,&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5_1"/>
  <p:tag name="KSO_WM_UNIT_INDEX" val="1_5_1"/>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5_2"/>
  <p:tag name="KSO_WM_UNIT_INDEX" val="1_5_2"/>
  <p:tag name="KSO_WM_UNIT_LAYERLEVEL" val="1_1_1"/>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a*1_5_1"/>
  <p:tag name="KSO_WM_UNIT_INDEX" val="1_5_1"/>
  <p:tag name="KSO_WM_UNIT_ISCONTENTSTITLE" val="0"/>
  <p:tag name="KSO_WM_UNIT_ISNUMDGMTITLE" val="0"/>
  <p:tag name="KSO_WM_UNIT_LAYERLEVEL" val="1_1_1"/>
  <p:tag name="KSO_WM_UNIT_NOCLEAR" val="0"/>
  <p:tag name="KSO_WM_UNIT_PRESET_TEXT" val="单击此处添加目录标题"/>
  <p:tag name="KSO_WM_UNIT_TEXT_FILL_FORE_SCHEMECOLOR_INDEX" val="13"/>
  <p:tag name="KSO_WM_UNIT_TEXT_FILL_FORE_SCHEMECOLOR_INDEX_BRIGHTNESS" val="0.15"/>
  <p:tag name="KSO_WM_UNIT_TEXT_FILL_TYPE" val="1"/>
  <p:tag name="KSO_WM_UNIT_TYPE" val="l_h_a"/>
  <p:tag name="KSO_WM_UNIT_VALUE" val="16"/>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5387ff&quot;,&quot;transparency&quot;:0},{&quot;brightness&quot;:0,&quot;colorType&quot;:2,&quot;pos&quot;:1,&quot;rgb&quot;:&quot;#b162ff&quot;,&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4_1"/>
  <p:tag name="KSO_WM_UNIT_INDEX" val="1_4_1"/>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i*1_4_2"/>
  <p:tag name="KSO_WM_UNIT_INDEX" val="1_4_2"/>
  <p:tag name="KSO_WM_UNIT_LAYERLEVEL" val="1_1_1"/>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71.75,&quot;width&quot;:716.95}"/>
  <p:tag name="KSO_WM_TAG_VERSION" val="1.0"/>
  <p:tag name="KSO_WM_TEMPLATE_CATEGORY" val="custom"/>
  <p:tag name="KSO_WM_TEMPLATE_INDEX" val="20230238"/>
  <p:tag name="KSO_WM_UNIT_COMPATIBLE" val="0"/>
  <p:tag name="KSO_WM_UNIT_DIAGRAM_ISNUMVISUAL" val="0"/>
  <p:tag name="KSO_WM_UNIT_DIAGRAM_ISREFERUNIT" val="0"/>
  <p:tag name="KSO_WM_UNIT_HIGHLIGHT" val="0"/>
  <p:tag name="KSO_WM_UNIT_ID" val="custom20230238_5*l_h_a*1_4_1"/>
  <p:tag name="KSO_WM_UNIT_INDEX" val="1_4_1"/>
  <p:tag name="KSO_WM_UNIT_ISCONTENTSTITLE" val="0"/>
  <p:tag name="KSO_WM_UNIT_ISNUMDGMTITLE" val="0"/>
  <p:tag name="KSO_WM_UNIT_LAYERLEVEL" val="1_1_1"/>
  <p:tag name="KSO_WM_UNIT_NOCLEAR" val="0"/>
  <p:tag name="KSO_WM_UNIT_PRESET_TEXT" val="单击此处添加目录标题"/>
  <p:tag name="KSO_WM_UNIT_TEXT_FILL_FORE_SCHEMECOLOR_INDEX" val="13"/>
  <p:tag name="KSO_WM_UNIT_TEXT_FILL_FORE_SCHEMECOLOR_INDEX_BRIGHTNESS" val="0.15"/>
  <p:tag name="KSO_WM_UNIT_TEXT_FILL_TYPE" val="1"/>
  <p:tag name="KSO_WM_UNIT_TYPE" val="l_h_a"/>
</p:tagLst>
</file>

<file path=ppt/tags/tag98.xml><?xml version="1.0" encoding="utf-8"?>
<p:tagLst xmlns:p="http://schemas.openxmlformats.org/presentationml/2006/main">
  <p:tag name="KSO_WM_BEAUTIFY_FLAG" val="#wm#"/>
  <p:tag name="KSO_WM_DIAGRAM_GROUP_CODE" val="l1-1"/>
  <p:tag name="KSO_WM_SLIDE_DIAGTYPE" val="l"/>
  <p:tag name="KSO_WM_SLIDE_ID" val="custom20230238_5"/>
  <p:tag name="KSO_WM_SLIDE_INDEX" val="5"/>
  <p:tag name="KSO_WM_SLIDE_ITEM_CNT" val="5"/>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1"/>
  <p:tag name="KSO_WM_UNIT_CONTENT_GROUP_TYPE" val="contentchip"/>
  <p:tag name="KSO_WM_UNIT_DIAGRAM_ISNUMVISUAL" val="0"/>
  <p:tag name="KSO_WM_UNIT_DIAGRAM_ISREFERUNIT" val="0"/>
  <p:tag name="KSO_WM_UNIT_HIGHLIGHT" val="0"/>
  <p:tag name="KSO_WM_UNIT_ID" val="custom20230238_7*e*1"/>
  <p:tag name="KSO_WM_UNIT_INDEX" val="1"/>
  <p:tag name="KSO_WM_UNIT_LAYERLEVEL" val="1"/>
  <p:tag name="KSO_WM_UNIT_NOCLEAR" val="0"/>
  <p:tag name="KSO_WM_UNIT_PRESET_TEXT" val="01"/>
  <p:tag name="KSO_WM_UNIT_TYPE" val="e"/>
  <p:tag name="KSO_WM_UNIT_VALUE" val="6"/>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CONTENT_GROUP_TYPE" val="contentchip"/>
  <p:tag name="KSO_WM_UNIT_DIAGRAM_ISNUMVISUAL" val="0"/>
  <p:tag name="KSO_WM_UNIT_DIAGRAM_ISREFERUNIT" val="0"/>
  <p:tag name="KSO_WM_UNIT_HIGHLIGHT" val="0"/>
  <p:tag name="KSO_WM_UNIT_ID" val="custom2023023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1.xml><?xml version="1.0" encoding="utf-8"?>
<p:tagLst xmlns:p="http://schemas.openxmlformats.org/presentationml/2006/main">
  <p:tag name="KSO_WM_BEAUTIFY_FLAG" val="#wm#"/>
  <p:tag name="KSO_WM_SLIDE_CONTENT_AREA" val="{&quot;left&quot;:&quot;405.95&quot;,&quot;top&quot;:&quot;87.1&quot;,&quot;width&quot;:&quot;508.15&quot;,&quot;height&quot;:&quot;310.5&quot;}"/>
  <p:tag name="KSO_WM_SLIDE_ID" val="custom2023023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Lst>
</file>

<file path=ppt/tags/tag1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1"/>
  <p:tag name="KSO_WM_UNIT_CONTENT_GROUP_TYPE" val="contentchip"/>
  <p:tag name="KSO_WM_UNIT_DIAGRAM_ISNUMVISUAL" val="0"/>
  <p:tag name="KSO_WM_UNIT_DIAGRAM_ISREFERUNIT" val="0"/>
  <p:tag name="KSO_WM_UNIT_HIGHLIGHT" val="0"/>
  <p:tag name="KSO_WM_UNIT_ID" val="custom20230238_7*e*1"/>
  <p:tag name="KSO_WM_UNIT_INDEX" val="1"/>
  <p:tag name="KSO_WM_UNIT_LAYERLEVEL" val="1"/>
  <p:tag name="KSO_WM_UNIT_NOCLEAR" val="0"/>
  <p:tag name="KSO_WM_UNIT_PRESET_TEXT" val="02"/>
  <p:tag name="KSO_WM_UNIT_TYPE" val="e"/>
  <p:tag name="KSO_WM_UNIT_VALUE" val="6"/>
</p:tagLst>
</file>

<file path=ppt/tags/tag147.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CONTENT_GROUP_TYPE" val="contentchip"/>
  <p:tag name="KSO_WM_UNIT_DIAGRAM_ISNUMVISUAL" val="0"/>
  <p:tag name="KSO_WM_UNIT_DIAGRAM_ISREFERUNIT" val="0"/>
  <p:tag name="KSO_WM_UNIT_HIGHLIGHT" val="0"/>
  <p:tag name="KSO_WM_UNIT_ID" val="custom2023023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8.xml><?xml version="1.0" encoding="utf-8"?>
<p:tagLst xmlns:p="http://schemas.openxmlformats.org/presentationml/2006/main">
  <p:tag name="KSO_WM_BEAUTIFY_FLAG" val="#wm#"/>
  <p:tag name="KSO_WM_SLIDE_CONTENT_AREA" val="{&quot;left&quot;:&quot;405.95&quot;,&quot;top&quot;:&quot;87.1&quot;,&quot;width&quot;:&quot;508.15&quot;,&quot;height&quot;:&quot;310.5&quot;}"/>
  <p:tag name="KSO_WM_SLIDE_ID" val="custom2023023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TYPE" val="m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ORE_SCHEMECOLOR_INDEX" val="5"/>
  <p:tag name="KSO_WM_UNIT_TYPE" val="m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YPE" val="m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ORE_SCHEMECOLOR_INDEX" val="5"/>
  <p:tag name="KSO_WM_UNIT_TYPE" val="m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YPE" val="m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ORE_SCHEMECOLOR_INDEX" val="5"/>
  <p:tag name="KSO_WM_UNIT_TYPE" val="m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YPE" val="m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ORE_SCHEMECOLOR_INDEX" val="5"/>
  <p:tag name="KSO_WM_UNIT_TYPE" val="m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YPE" val="m_h_f"/>
  <p:tag name="KSO_WM_UNIT_VALUE" val="6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ORE_SCHEMECOLOR_INDEX" val="5"/>
  <p:tag name="KSO_WM_UNIT_TYPE" val="m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YPE" val="m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ORE_SCHEMECOLOR_INDEX" val="5"/>
  <p:tag name="KSO_WM_UNIT_TYPE" val="m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YPE" val="m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ORE_SCHEMECOLOR_INDEX" val="5"/>
  <p:tag name="KSO_WM_UNIT_TYPE" val="m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YPE" val="m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ORE_SCHEMECOLOR_INDEX" val="5"/>
  <p:tag name="KSO_WM_UNIT_TYPE" val="m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YPE" val="m_h_f"/>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2"/>
  <p:tag name="KSO_WM_UNIT_INDEX" val="1_2_2"/>
  <p:tag name="KSO_WM_UNIT_LAYERLEVEL" val="1_1_1"/>
  <p:tag name="KSO_WM_UNIT_LINE_FORE_SCHEMECOLOR_INDEX" val="5"/>
  <p:tag name="KSO_WM_UNIT_TYPE" val="m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2"/>
  <p:tag name="KSO_WM_UNIT_INDEX" val="1_4_2"/>
  <p:tag name="KSO_WM_UNIT_LAYERLEVEL" val="1_1_1"/>
  <p:tag name="KSO_WM_UNIT_LINE_FORE_SCHEMECOLOR_INDEX" val="5"/>
  <p:tag name="KSO_WM_UNIT_TYPE" val="m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2"/>
  <p:tag name="KSO_WM_UNIT_INDEX" val="1_6_2"/>
  <p:tag name="KSO_WM_UNIT_LAYERLEVEL" val="1_1_1"/>
  <p:tag name="KSO_WM_UNIT_LINE_FORE_SCHEMECOLOR_INDEX" val="5"/>
  <p:tag name="KSO_WM_UNIT_TYPE" val="m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2"/>
  <p:tag name="KSO_WM_UNIT_INDEX" val="1_8_2"/>
  <p:tag name="KSO_WM_UNIT_LAYERLEVEL" val="1_1_1"/>
  <p:tag name="KSO_WM_UNIT_LINE_FORE_SCHEMECOLOR_INDEX" val="5"/>
  <p:tag name="KSO_WM_UNIT_TYPE" val="m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2"/>
  <p:tag name="KSO_WM_UNIT_INDEX" val="1_1_2"/>
  <p:tag name="KSO_WM_UNIT_LAYERLEVEL" val="1_1_1"/>
  <p:tag name="KSO_WM_UNIT_LINE_FORE_SCHEMECOLOR_INDEX" val="5"/>
  <p:tag name="KSO_WM_UNIT_TYPE" val="m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2"/>
  <p:tag name="KSO_WM_UNIT_INDEX" val="1_3_2"/>
  <p:tag name="KSO_WM_UNIT_LAYERLEVEL" val="1_1_1"/>
  <p:tag name="KSO_WM_UNIT_LINE_FORE_SCHEMECOLOR_INDEX" val="5"/>
  <p:tag name="KSO_WM_UNIT_TYPE" val="m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2"/>
  <p:tag name="KSO_WM_UNIT_INDEX" val="1_5_2"/>
  <p:tag name="KSO_WM_UNIT_LAYERLEVEL" val="1_1_1"/>
  <p:tag name="KSO_WM_UNIT_LINE_FORE_SCHEMECOLOR_INDEX" val="5"/>
  <p:tag name="KSO_WM_UNIT_TYPE" val="m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2"/>
  <p:tag name="KSO_WM_UNIT_INDEX" val="1_7_2"/>
  <p:tag name="KSO_WM_UNIT_LAYERLEVEL" val="1_1_1"/>
  <p:tag name="KSO_WM_UNIT_LINE_FORE_SCHEMECOLOR_INDEX" val="5"/>
  <p:tag name="KSO_WM_UNIT_TYPE" val="m_h_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1"/>
  <p:tag name="KSO_WM_UNIT_CONTENT_GROUP_TYPE" val="contentchip"/>
  <p:tag name="KSO_WM_UNIT_DIAGRAM_ISNUMVISUAL" val="0"/>
  <p:tag name="KSO_WM_UNIT_DIAGRAM_ISREFERUNIT" val="0"/>
  <p:tag name="KSO_WM_UNIT_HIGHLIGHT" val="0"/>
  <p:tag name="KSO_WM_UNIT_ID" val="custom20230238_7*e*1"/>
  <p:tag name="KSO_WM_UNIT_INDEX" val="1"/>
  <p:tag name="KSO_WM_UNIT_LAYERLEVEL" val="1"/>
  <p:tag name="KSO_WM_UNIT_NOCLEAR" val="0"/>
  <p:tag name="KSO_WM_UNIT_PRESET_TEXT" val="03"/>
  <p:tag name="KSO_WM_UNIT_TYPE" val="e"/>
  <p:tag name="KSO_WM_UNIT_VALUE" val="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238"/>
  <p:tag name="KSO_WM_UNIT_COMPATIBLE" val="0"/>
  <p:tag name="KSO_WM_UNIT_CONTENT_GROUP_TYPE" val="contentchip"/>
  <p:tag name="KSO_WM_UNIT_DIAGRAM_ISNUMVISUAL" val="0"/>
  <p:tag name="KSO_WM_UNIT_DIAGRAM_ISREFERUNIT" val="0"/>
  <p:tag name="KSO_WM_UNIT_HIGHLIGHT" val="0"/>
  <p:tag name="KSO_WM_UNIT_ID" val="custom2023023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2.xml><?xml version="1.0" encoding="utf-8"?>
<p:tagLst xmlns:p="http://schemas.openxmlformats.org/presentationml/2006/main">
  <p:tag name="KSO_WM_BEAUTIFY_FLAG" val="#wm#"/>
  <p:tag name="KSO_WM_SLIDE_CONTENT_AREA" val="{&quot;left&quot;:&quot;405.95&quot;,&quot;top&quot;:&quot;87.1&quot;,&quot;width&quot;:&quot;508.15&quot;,&quot;height&quot;:&quot;310.5&quot;}"/>
  <p:tag name="KSO_WM_SLIDE_ID" val="custom2023023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8"/>
  <p:tag name="KSO_WM_TEMPLATE_MASTER_TYPE" val="0"/>
  <p:tag name="KSO_WM_TEMPLATE_SUBCATEGORY" val="29"/>
</p:tagLst>
</file>

<file path=ppt/tags/tag2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3">
      <a:dk1>
        <a:srgbClr val="000000"/>
      </a:dk1>
      <a:lt1>
        <a:srgbClr val="FFFFFF"/>
      </a:lt1>
      <a:dk2>
        <a:srgbClr val="003048"/>
      </a:dk2>
      <a:lt2>
        <a:srgbClr val="D2F6FD"/>
      </a:lt2>
      <a:accent1>
        <a:srgbClr val="AF67FF"/>
      </a:accent1>
      <a:accent2>
        <a:srgbClr val="927DFE"/>
      </a:accent2>
      <a:accent3>
        <a:srgbClr val="7693FC"/>
      </a:accent3>
      <a:accent4>
        <a:srgbClr val="59A8FB"/>
      </a:accent4>
      <a:accent5>
        <a:srgbClr val="3DBEF9"/>
      </a:accent5>
      <a:accent6>
        <a:srgbClr val="20D4F8"/>
      </a:accent6>
      <a:hlink>
        <a:srgbClr val="0563C1"/>
      </a:hlink>
      <a:folHlink>
        <a:srgbClr val="954F72"/>
      </a:folHlink>
    </a:clrScheme>
    <a:fontScheme name="自定义 6">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MiSans Heavy</vt:lpstr>
      <vt:lpstr>MiSans</vt:lpstr>
      <vt:lpstr>Wingdings</vt:lpstr>
      <vt:lpstr>Calibri Light</vt:lpstr>
      <vt:lpstr>微软雅黑</vt:lpstr>
      <vt:lpstr>宋体</vt:lpstr>
      <vt:lpstr>+中文正文</vt:lpstr>
      <vt:lpstr>Office Theme</vt:lpstr>
      <vt:lpstr>高二年级国防教育主题班会</vt:lpstr>
      <vt:lpstr>目录</vt:lpstr>
      <vt:lpstr>国防教育的重要性</vt:lpstr>
      <vt:lpstr>增强国家安全意识</vt:lpstr>
      <vt:lpstr>培养爱国精神</vt:lpstr>
      <vt:lpstr>提高综合素质</vt:lpstr>
      <vt:lpstr>国防知识介绍</vt:lpstr>
      <vt:lpstr>我国的国防政策</vt:lpstr>
      <vt:lpstr>国防力量构成</vt:lpstr>
      <vt:lpstr>国际形势与国家安全</vt:lpstr>
      <vt:lpstr>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2024-08-29T15:06:49.580</cp:lastPrinted>
  <dcterms:created xsi:type="dcterms:W3CDTF">2024-08-29T07:06:49Z</dcterms:created>
  <dcterms:modified xsi:type="dcterms:W3CDTF">2024-08-29T07:06:52Z</dcterms:modified>
</cp:coreProperties>
</file>