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06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5018C-B825-43B4-975E-9DE3CB49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A237E-17F3-49AB-AF39-15CC4B7F4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80782-235C-43FF-96BF-07932448E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FDCBF-ACA7-4346-88EC-B1FA12572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54E5B-BED1-441D-86D8-CE8B0E3E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82633-47DC-4083-B91A-E21163FC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8D78B-CAB2-4D6F-94AE-F3C705EC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17F7C-79BA-4F30-9150-EA7A5C79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65BE0-6194-47D2-A754-EEDA03096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7FEA4-D060-4ACB-AF3E-897D5BD9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6C0A3-2678-4DF3-A790-11B9A4AE2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96" r:id="rId2"/>
    <p:sldLayoutId id="2147486097" r:id="rId3"/>
    <p:sldLayoutId id="2147486098" r:id="rId4"/>
    <p:sldLayoutId id="2147486099" r:id="rId5"/>
    <p:sldLayoutId id="2147486100" r:id="rId6"/>
    <p:sldLayoutId id="2147486101" r:id="rId7"/>
    <p:sldLayoutId id="2147486102" r:id="rId8"/>
    <p:sldLayoutId id="2147486103" r:id="rId9"/>
    <p:sldLayoutId id="2147486104" r:id="rId10"/>
    <p:sldLayoutId id="21474861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001231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群文阅读教学设计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https://d.book118.com/706000123120010032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群文阅读教学设计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2024-08-31T14:00:28.357</cp:lastPrinted>
  <dcterms:created xsi:type="dcterms:W3CDTF">2024-08-31T06:00:28Z</dcterms:created>
  <dcterms:modified xsi:type="dcterms:W3CDTF">2024-08-31T06:00:30Z</dcterms:modified>
</cp:coreProperties>
</file>