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4AA333-2AB8-484A-9A6D-1A47B14F03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3592F8-F7C4-4904-9A84-59E61A3FEC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76E440-8289-406C-9AAA-42CDF3A838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25A663-163E-4E32-88CA-AAF53B10FB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21E536-8D62-4964-87B1-9010BF8B56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53D5D9-40C1-41F1-ACF5-806E70771F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E4F611-A770-4F09-84BD-F260CEAEF5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62E530-726B-4644-ABF1-36F307AE05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583F47-1679-43A8-BB5A-F0BA2954A9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CBFAA8-461B-4034-B9BC-D0961D586A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E5B271-65A1-4786-882D-3E0E2525E9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001142223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护理心理学概述</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1500">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护理心理学的定义与重要性</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护理心理学的主要研究内容</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护理心理学在临床实践中的应用</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护理心理学的发展趋势与挑战</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护理心理学的前景与展望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护理心理学的定义与重要性</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护理心理学是心理学与护理学交叉的学科，主要研究护理实践中涉及的心理活动、心理反应和心理问题，以及如何应用心理学原理和方法解决护理实践中的问题。</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护理心理学关注患者的心理需求、心理变化以及心理因素对健康和疾病的影响，同时也关注护士在护理工作中的心理活动和职业发展。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促进护士职业发展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护理心理学为护士提供心理学理论和方法，帮助护士更好地理解患者和自身，提高沟通能力和应对压力的能力，进而促进护士的职业发展。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提高护理质量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通过关注患者的心理需求和心理变化，能够更好地满足患者的需求，提高护理效果和患者满意度，进而提高护理质量。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推动护理学科发展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护理心理学作为护理学的一个重要分支，能够推动护理学科的全面发展，丰富和完善护理学的理论体系和实践方法。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500" r="16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542" r="14542"/>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875" r="16875"/>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562" r="2456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与医学心理学关系密切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医学心理学是研究心理因素在健康和疾病中的作用的学科，与护理心理学有密切的联系。两者都关注心理因素对健康和疾病的影响，并应用心理学原理和方法解决实际问题。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与社会学、人类学等相关学科关系密切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护理实践中涉及的患者和护士都生活在社会中，因此护理心理学与社会学、人类学等相关学科也有密切的联系。这些学科的理论和方法可以提供更全面的视角来研究护理实践中的问题。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与其他学科的关系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护理心理学的主要研究内容</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研究病人疾病发生、发展过程中的心理活动规律，以及心理因素对疾病的作用机制。</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病人心理状态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探讨病人对疾病的认知过程、应对方式、情绪反应等，以及这些因素对疾病康复的影响。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病人认知与行为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了解病人在疾病过程中的心理需求，如情感支持、信息获取、社会支持等，为护理提供依据。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病人心理需求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病人心理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292" r="14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护理人员心理健康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关注护理人员的心理健康状况，提供必要的心理支持和干预，促进护理人员的身心健康发展。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护理人员工作压力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研究护理人员在工作中面临的压力来源、应对方式及其对工作表现和身心健康的影响。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护理人员职业倦怠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探讨护理人员职业倦怠的表现、成因及干预措施，提高护理人员的工作满意度和职业承诺。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护理人员心理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护患沟通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研究护患沟通的技巧、障碍及应对策略，提高护患沟通效果，促进良好护患关系的建立。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护患信任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探讨护患信任的建立、维护和影响因素，为提高医疗服务质量提供依据。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护患纠纷与处理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分析护患纠纷的成因、预防和处理措施，维护良好的医疗秩序和患者权益。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护患关系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心理护理理论</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介绍心理护理的基本理论和方法，包括心理评估、心理咨询、心理治疗等。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心理护理实践</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探讨心理护理在临床实践中的应用，如针对不同疾病和不同人群的心理护理方案等。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心理护理效果评价</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研究心理护理的效果评价方法及其影响因素，为心理护理实践提供科学依据。</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护理心理学在临床实践中的应用</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https://d.book118.com/706001142223010041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2024-09-08T21:54:57.845</cp:lastPrinted>
  <dcterms:created xsi:type="dcterms:W3CDTF">2024-09-08T13:54:57Z</dcterms:created>
  <dcterms:modified xsi:type="dcterms:W3CDTF">2024-09-08T13:55:00Z</dcterms:modified>
</cp:coreProperties>
</file>