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A4E25-40C7-4016-BEDA-30500AFF2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A373E-717D-43ED-91A9-B8CAF5E3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BA95A-35DE-4F86-84C8-D07C9BB5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89F4A-BF96-4F7F-B2F9-0C89F8EF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A0F0BC-AFB6-47BA-9F32-C4979552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8A38A-47DF-4171-AEE7-DCEA9590F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E8DCD2-508F-40DA-9868-65C66338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4F6EC-3B47-4BCB-A720-FCAB03F6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9F46C-956C-4597-9E95-295EB4DB4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5FF9-6849-4FC3-A8E9-2FB9AFED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54D54-608C-4DA2-994C-12233A79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04201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安全操作生产管理制度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安全操作生产管理制度概述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安全操作生产管理制度的实施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安全操作生产管理制度的监督和检查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安全操作生产管理制度的案例分析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安全操作生产管理制度旨在确保生产过程中的安全和稳定，降低事故风险，保护员工生命安全和公司财产安全。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随着生产规模的扩大和技术的不断更新，生产过程中的安全问题逐渐凸显，因此需要制定和完善安全操作生产管理制度，以适应新的生产环境和需求。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安全操作生产管理制度的重要性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安全操作生产管理制度能够提高员工的安全意识和操作技能，减少人为因素导致的事故。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安全操作生产管理制度能够规范生产流程和操作程序，确保生产过程中的安全和稳定。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安全操作生产管理制度能够降低事故风险和损失，提高企业的经济效益和社会形象。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安全操作生产管理制度概述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25" r="2422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制定安全操作规程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根据生产工艺和设备特点，制定详细的安全操作规程，明确操作步骤、安全注意事项和应急处理措施。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规程培训与考核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确保员工熟悉并掌握安全操作规程，通过培训和考核确保员工具备必要的安全知识和技能。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规程更新与完善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根据生产工艺和设备的改进，及时更新安全操作规程，并不断完善以确保其始终能反映当前的安全要求。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制定安全生产责任制，明确各级管理人员和员工的岗位职责，确保安全生产责任层层落实。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责任考核与奖惩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建立安全生产责任考核机制，对各级管理人员和员工的安全生产责任履行情况进行考核，并实施相应的奖惩措施。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责任追溯与追究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建立责任追溯与追究机制，对安全生产事故进行调查分析，追究相关人员的责任，并采取措施防止类似事故再次发生。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https://d.book118.com/706004201204010102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2024-09-27T17:32:58.614</cp:lastPrinted>
  <dcterms:created xsi:type="dcterms:W3CDTF">2024-09-27T09:32:58Z</dcterms:created>
  <dcterms:modified xsi:type="dcterms:W3CDTF">2024-09-27T09:33:00Z</dcterms:modified>
</cp:coreProperties>
</file>