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E6949D-5CC2-4EDE-B51D-8453E1A3A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BC13E9-30CE-4FAC-8FE2-8EAD68118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F5BDCD-16C0-4D82-840B-C7050C9CB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3D3F09-8D59-45EE-9192-58B9F525C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912BDE-D005-40C9-841E-63E5945DA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2669C0-F46E-4BAB-B66B-7E89AC572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32A6CF-9130-4D56-8BA1-4D8598900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75A495-B5DB-4086-9D75-D8FCF4876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C36C01-99BC-4A0F-891B-0815715DB3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B99E23-2704-46F8-8426-9AA19F018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A093B2-3BB9-4CEA-A9C8-DAE20E006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6012022025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公务员年度工作考核总结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工作成绩与亮点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存在问题与不足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改进措施与计划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对单位或部门的建议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提升公务员工作质量和效率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通过对公务员进行年度工作考核，可以评估其工作表现，发现存在的问题和不足，进而提出改进措施，提升公务员的工作质量和效率。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促进公务员个人发展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年度工作考核不仅是对公务员工作的评价，也是对其个人能力的考察。通过考核，可以让公务员了解自己的优势和不足，为今后的职业发展制定更明确的目标和计划。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推动组织目标的实现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公务员是国家机关和公共事业单位的重要组成部分，其工作表现直接影响到组织的整体绩效。通过年度工作考核，可以促进公务员更好地履行职责，推动组织目标的实现。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公务员年度工作考核的范围通常包括德、能、勤、绩、廉五个方面，即政治品德、工作能力、工作态度、工作绩效和廉洁自律。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公务员年度工作考核的对象为国家各级机关的公务员，包括领导职务和非领导职务的公务员，以及参照公务员法管理的事业单位工作人员。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考核范围及对象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考核对象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工作成绩与亮点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高效完成任务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在各项工作中，我始终保持高度的责任心和敬业精神，按时、按质、按量完成了领导交办的各项任务，包括文件起草、会议组织、项目协调等。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优秀的工作表现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在工作中，我充分发挥自己的专业优势和特长，积极提出建设性意见和建议，为部门工作的顺利开展做出了重要贡献。同时，我也注重与同事的沟通和协作，形成了良好的工作氛围和团队精神。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500" r="2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本年度主要工作成绩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我注重学习和借鉴先进的工作方法和经验，结合实际情况，创新工作方式方法，提高了工作效率和质量。例如，在文件起草方面，我采用模块化、标准化的写作方式，大大提高了文件起草的速度和准确性。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创新工作方式方法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在部门重点工作中，我积极参与并承担了重要角色。例如，在某次重大项目的协调中，我充分发挥自己的沟通协调能力和专业知识，成功解决了项目推进中的多个难题，为项目的顺利实施做出了重要贡献。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积极参与重点工作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突出亮点和特色工作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提升综合素质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通过一年的工作实践和学习，我在政治素质、业务能力、沟通协调能力等方面都得到了显著提升。同时，我也更加注重个人形象和职业素养的培养，努力成为一名优秀的公务员。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获得领导和同事认可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在工作中，我始终保持谦虚、谨慎、认真的态度，赢得了领导和同事的认可和信任。同时，我也积极参加各种培训和学习活动，不断提升自己的综合素质和能力水平。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个人成长与收获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存在问题与不足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在日常工作中，处理一些事务性工作时，流程过于繁琐，导致工作效率低下。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工作流程繁琐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跨部门沟通不畅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917" r="16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工作任务繁重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892" r="138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在涉及多个部门协同工作时，沟通不畅，导致工作进度受阻。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在某些时期，工作任务繁重，工作压力大，导致工作质量受到影响。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工作中遇到的问题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在面对一些专业性强的工作时，自身知识储备不足，难以胜任。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542" r="1354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167" r="121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8458" r="845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知识储备不足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在日常工作中，时间管理能力欠缺，导致工作效率低下。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时间管理能力欠缺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在工作中缺乏创新思维和创新能力，难以提出有建设性的意见和建议。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创新能力不足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自身存在的不足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对工作流程不熟悉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由于对工作流程不熟悉，导致在处理事务性工作时效率低下。应加强对工作流程的学习和掌握。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学习意识不强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由于自身学习意识不强，导致知识储备不足。应增强学习意识，不断提高自身专业素养。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跨部门沟通机制不完善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由于跨部门沟通机制不完善，导致协同工作时沟通不畅。应建立健全的跨部门沟通机制，促进部门间的协作。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时间管理技巧欠缺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由于时间管理技巧欠缺，导致工作效率低下。应学习时间管理技巧，合理安排工作时间。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工作任务分配不合理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由于工作任务分配不合理，导致某些时期工作任务繁重。应合理分配工作任务，避免工作压力过大。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缺乏创新思维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由于缺乏创新思维和创新能力，导致在工作中难以提出有建设性的意见和建议。应培养创新思维和创新能力，积极探索新的工作方法和思路。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原因分析及教训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改进措施与计划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996" b="1899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242" b="1024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针对存在问题的改进措施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加强学习，提高政治素质和业务能力。积极参加各种培训和学习活动，不断增强自己的政治觉悟和业务能力，更好地适应工作的需要。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改进工作方法，提高工作效率。认真分析工作中存在的问题和不足，积极寻找解决问题的方法和途径，提高工作效率和质量。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加强沟通协调，促进团队合作。主动与同事沟通交流，增进相互了解和信任，促进团队合作和协作精神的提升。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https://d.book118.com/706012022025010042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2024-09-09T10:33:08.777</cp:lastPrinted>
  <dcterms:created xsi:type="dcterms:W3CDTF">2024-09-09T02:33:08Z</dcterms:created>
  <dcterms:modified xsi:type="dcterms:W3CDTF">2024-09-09T02:33:11Z</dcterms:modified>
</cp:coreProperties>
</file>