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8" r:id="rId28"/>
    <p:sldId id="331" r:id="rId29"/>
    <p:sldId id="333" r:id="rId30"/>
  </p:sldIdLst>
  <p:sldSz cx="12192000" cy="6858000"/>
  <p:notesSz cx="6858000" cy="9144000"/>
  <p:custDataLst>
    <p:tags r:id="rId3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slide" Target="slides/slide25.xml" /><Relationship Id="rId3" Type="http://schemas.openxmlformats.org/officeDocument/2006/relationships/slideMaster" Target="slideMasters/slideMaster3.xml" /><Relationship Id="rId30" Type="http://schemas.openxmlformats.org/officeDocument/2006/relationships/slide" Target="slides/slide26.xml" /><Relationship Id="rId31" Type="http://schemas.openxmlformats.org/officeDocument/2006/relationships/tags" Target="tags/tag1.xml" /><Relationship Id="rId32" Type="http://schemas.openxmlformats.org/officeDocument/2006/relationships/presProps" Target="presProps.xml" /><Relationship Id="rId33" Type="http://schemas.openxmlformats.org/officeDocument/2006/relationships/viewProps" Target="viewProps.xml" /><Relationship Id="rId34" Type="http://schemas.openxmlformats.org/officeDocument/2006/relationships/theme" Target="theme/theme1.xml" /><Relationship Id="rId35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3A5E45FD-5373-4FF5-9B6A-548BD1F2FC0C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8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9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1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2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4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5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278B01-6C8B-46A5-8DFC-C8E30C8645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E5A831-12DE-4598-956B-2137A064C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B1A034-580D-4F1E-AD2E-0F44934B42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DAF7FD-DD0C-4CAE-B9BF-0B5DE3121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7C9BD0-A273-4386-92C7-AEF97116D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3267D4-0965-4E77-BBD6-1B85FA4DA2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6EE576-AAE9-443E-A015-CCA9780FF8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2E0008-A65E-40D1-997C-97220397AB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695303-651B-43F2-A3F5-E3023E418D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F715CF-6AB9-430F-AFFC-39A6432ECB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0DDAB1-4DFC-468C-8813-ECE25B2046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03464315-B42C-4FD5-BB8F-25D24C5A41FB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305A8400-4086-46B9-91E1-5515CB352D74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1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6013054013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供暖系统节能改善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供暖系统现状分析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节能改善的实施步骤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节能改善技术措施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节能改善成本效益分析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结语：谢谢大家的聆听和支持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供暖系统的重要性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在冬季，供暖系统对于保障居民生活舒适度至关重要。合理设计和使用供暖系统可以有效节省能源和降低成本。节能改善供暖系统已经成为全球的趋势。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供暖系统的常见问题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老旧设备运行不稳定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老化导致效率低下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能源利用率很低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能源浪费严重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室内温度不一致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温度控制不稳定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节省能源成本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提高供暖效率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减少能源浪费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提升室内舒适度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保持恒定室温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改善空气质量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节能改善的必要性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全球环保共识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大力推动能源节约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减缓气候变化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本次议题的重要性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通过改善供暖系统实现节能目标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探讨节能改善方法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演讲将详细介绍实施步骤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分享具体方法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对环保和居民生活具有重要影响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意义重大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节能改善的具体方法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使用高效供暖设备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更新设备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提高供暖效率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优化管道布局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确保系统安全稳定运行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定期维护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节能改善带来的好处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节能改善不仅能降低能源消耗和运行成本，还能提高供暖系统的效率，让居民享受更加舒适的室内环境。通过采取有效的节能措施，可以减少能源浪费，有助于环境保护和可持续发展。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供暖系统现状分析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分户供暖系统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适用于小区等集中供暖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维护成本高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地暖系统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舒适度高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能耗相对较高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供暖系统类型及特点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中央供暖系统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适用于大型建筑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能耗较高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供暖系统问题分析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原因：设备损耗严重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供暖系统老化导致能效下降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解决方案：定期维护检查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供暖管道漏水浪费资源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解决方案：引入智能控制系统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系统控制不灵活导致能源浪费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节能改善方案介绍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选择能效更高的设备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更换高效供暖设备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保障系统稳定运行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定期维护检查供暖系统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提高供暖效率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加装保温材料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节能改善方案成效明显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A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小区能耗降低</a:t>
            </a: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30%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智能控制系统提升舒适度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B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公司室内温度更加稳定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保温材料的作用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C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学校室内舒适度提升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供暖系统现状分析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供暖系统在建筑中起着重要作用，不同类型的供暖系统有各自的特点和适用场景。中央供暖系统适用于大型建筑，但能耗较高；分户供暖系统适用于小区等集中供暖，但维护成本较高；地暖系统舒适度高，但能耗相对较高。针对不同的问题，需要采取相应的节能改善方案来提高供暖系统的效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解决供暖系统老化问题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提高能效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更换老化设备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预防问题发生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定期检查设备状态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减少能耗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优化供暖管道布局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节能改善方案案例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A</a:t>
            </a: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小区采用节能改善方案后，能耗降低</a:t>
            </a:r>
            <a:r>
              <a:rPr lang="en-US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30%</a:t>
            </a: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，居民获得更好的供暖体验。</a:t>
            </a:r>
            <a:r>
              <a:rPr lang="en-US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B</a:t>
            </a: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公司引入智能控制系统，实现室内温度更加稳定，提高了工作效率。</a:t>
            </a:r>
            <a:r>
              <a:rPr lang="en-US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C</a:t>
            </a: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学校加装保温材料，室内舒适度得到提升，学生学习氛围更好。这些案例充分显示了节能改善方案的重要性和效果。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节能改善的实施步骤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制定节能改善计划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了解当前问题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分析供暖系统现状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明确操作步骤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制定具体改善方案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确立实施计划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设定节能目标和时间表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更换老化设备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通过更换老化设备可以提升供暖系统的效率，减少能耗，延长设备寿命，从而实现节能的目的。选择节能型设备也是一个重要的环节。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进行系统优化调整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根据实际情况进行调整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调整供暖系统参数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确保系统正常运行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定期维护检查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持续提高系统效率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整体系统运行稳定后进行持续优化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监测和评估节能效果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监测和评估节能效果是节能改善计划的重要环节，通过对比节能改善前后的能耗数据和调查居民满意度，可以及时调整改进方案，持续提高供暖系统的节能效果。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1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第四章 节能改善技术措施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8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设备更新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设备更新是供暖系统节能改善的重要一环。选择高效供暖设备、采用智能控制技术和进行能效评估，能有效提高供暖效率，降低能耗。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保温材料加装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根据建筑结构和使用环境选择适合的保温材料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选择合适的保温材料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确保保温材料安装质量，避免保温效果下降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加强保温材料施工质量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通过保温材料加装，提高建筑能效等级，降低室内能耗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提高建筑节能水平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https://d.book118.com/706013054013010104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160</Paragraphs>
  <Slides>26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baseType="lpstr" size="34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供暖系统节能改善</vt:lpstr>
      <vt:lpstr>目录</vt:lpstr>
      <vt:lpstr>第1章 简介</vt:lpstr>
      <vt:lpstr> </vt:lpstr>
      <vt:lpstr>供暖系统的常见问题</vt:lpstr>
      <vt:lpstr>节能改善的必要性</vt:lpstr>
      <vt:lpstr>本次议题的重要性</vt:lpstr>
      <vt:lpstr>节能改善的具体方法</vt:lpstr>
      <vt:lpstr>节能改善带来的好处</vt:lpstr>
      <vt:lpstr>第2章 供暖系统现状分析</vt:lpstr>
      <vt:lpstr>供暖系统类型及特点</vt:lpstr>
      <vt:lpstr>供暖系统问题分析</vt:lpstr>
      <vt:lpstr>节能改善方案介绍</vt:lpstr>
      <vt:lpstr>案例分析</vt:lpstr>
      <vt:lpstr> </vt:lpstr>
      <vt:lpstr>解决供暖系统老化问题</vt:lpstr>
      <vt:lpstr>节能改善方案案例</vt:lpstr>
      <vt:lpstr>第3章 节能改善的实施步骤</vt:lpstr>
      <vt:lpstr>制定节能改善计划</vt:lpstr>
      <vt:lpstr> </vt:lpstr>
      <vt:lpstr>进行系统优化调整</vt:lpstr>
      <vt:lpstr>监测和评估节能效果</vt:lpstr>
      <vt:lpstr>第四章 节能改善技术措施</vt:lpstr>
      <vt:lpstr> </vt:lpstr>
      <vt:lpstr>保温材料加装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2024-09-29T14:50:31.987</cp:lastPrinted>
  <dcterms:created xsi:type="dcterms:W3CDTF">2024-09-29T06:50:32Z</dcterms:created>
  <dcterms:modified xsi:type="dcterms:W3CDTF">2024-09-29T06:50:34Z</dcterms:modified>
</cp:coreProperties>
</file>