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7A118-D7C2-46E0-8F9D-363C12B0B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517CF-4414-46D1-9AF0-84B36CB5E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445E5-51EC-471B-854C-CF287EC86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C2E4B-D23E-4219-B2D9-7449FEB26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F7C1CB-9838-4546-9FE7-D3F5B240B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FCA305-75FF-46C2-9B88-AD4B801BF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34A234-5FDD-4432-BBA8-E267E6080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9193A-3417-43C0-9D55-934FDCC32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FE5BE-C4A3-4D16-AE5B-458211178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C8ADF-F1E9-40A5-B18B-60342C0DE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6B37E-00B5-4372-BC68-478D7BFA6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141350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目标设定与时间管理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学习力与知识管理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职业规划与自我激励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48" b="121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指个人通过一系列技能、策略和工具，主动管理自己的情绪、时间、行为和资源，以实现个人和职业目标的过程。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自我管理对于个人成长、职业成功和幸福生活至关重要。它有助于提高工作效率，减少压力和焦虑，增强自信和自尊，促进个人和职业发展。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自我管理与职业发展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自我管理有助于个人制定明确的职业规划，包括目标设定、计划制定和实施、反馈和调整等步骤，从而实现职业目标。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职业技能提升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通过自我管理，个人可以不断学习和提升自己的职业技能，增强自身竞争力，适应不断变化的职场环境。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自我管理有助于个人合理安排时间，优化工作流程，提高工作效率和质量，从而获得更好的工作成果和职业发展机会。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成功人士通常具有明确的目标和计划，并坚定地朝着目标前进。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成功人士具有强烈的学习意愿和能力，不断汲取新知识、新技能和新经验，以应对不断变化的世界。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他们能够自我激励，保持积极的心态和行动，不断挑战自己并超越自我。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成功人士善于管理时间，合理安排工作、学习和休闲活动，保持高效的工作状态。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他们能够控制自己的情绪，保持冷静和理智，以应对各种挑战和压力。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成功人士自我管理特质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目标设定与时间管理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Specific（明确…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目标必须清晰明确，能够用具体的语言描述。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目标应该是可量化的，有明确的衡量标准。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目标应该是可实现的，既不过于轻松也不过于困难。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目标应该与个人的长期规划和价值观相符合。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目标应该设定明确的时间限制，以便跟踪进度和保持动力。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SMART目标设定法则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重要且紧急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重要不紧急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不重要但紧急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不重要不紧急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时间管理四象限法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需要立即处理，优先级最高。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需要计划并安排时间处理，避免拖延。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可以考虑委托他人或简化处理。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可以暂时搁置或避免浪费时间。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85" r="148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755" r="207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明确工作目标和任务，制定详细的工作计划，并根据优先级进行排序。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尽量专注于单一任务，避免同时处理多个任务导致效率低下。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避免多任务处理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充分利用日常生活中的碎片时间，如上下班途中、午休时间等，进行一些简单的任务或学习。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利用碎片时间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对于不重要或超出自身能力的任务，学会拒绝或委托给他人，以节省时间和精力。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学会拒绝和委托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提高工作效率与时间利用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了解自身情绪的种类、来源和影响，提高情绪自我意识。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082" b="90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25" b="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学会准确地表达自己的情绪，避免情绪压抑或过度发泄。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掌握情绪调节技巧，如深呼吸、冥想等，以平复激烈情绪。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认识自己情绪及表达方式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识别压力源，了解自身对压力的反应和应对方式。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运用有效方法缓解压力，如运动、听音乐、寻求支持等。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压力缓解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正视负面情绪，积极寻求解决办法，避免沉溺其中。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负面情绪处理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有效缓解压力和负面情绪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https://d.book118.com/706014135014010040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2024-09-06T06:32:21.273</cp:lastPrinted>
  <dcterms:created xsi:type="dcterms:W3CDTF">2024-09-05T22:32:21Z</dcterms:created>
  <dcterms:modified xsi:type="dcterms:W3CDTF">2024-09-05T22:32:23Z</dcterms:modified>
</cp:coreProperties>
</file>