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5CA34-75F0-4AF8-B539-00AECB2C7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E068D-2BB7-4A84-B95E-B11EEDE25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27C72-428A-4B9E-AD4E-C69376C84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C3FFA-E43C-4938-BE40-D29C7F66D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810F5-4CC3-43FC-88AF-BBA8827B1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C968B-0C93-4640-8A65-BB89B9293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D5C0F-570E-49DD-A2BD-9C6DDF284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46159-02BB-411E-8698-04ACF62C5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CA7EB-C4FB-492A-89BD-F1830B936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B953F-B1AF-458D-8183-BEB370650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47B0A-1BD1-40BE-9969-F9B7FD371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14150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小儿中药退热贴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使用方法与注意事项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与其他退热产品的比较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临床试验与效果评估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小儿中药退热贴是一种专门为儿童设计的退热贴，属于中医外治法的范畴。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采用纯天然中药材制作，安全有效，使用方便，副作用小，适合家庭常备。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新生儿至14岁儿童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孕妇及哺乳期妇女请咨询医生意见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中药成分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如薄荷、金银花、柴胡、葛根等，具有清热解毒、凉血活血、疏风散热等作用。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高分子凝胶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作为药物的载体，能够持续地释放药物成分，从而达到较长时间的退热效果。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弹性织物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作为贴片的基材，具有较好的弹性和透气性，不易引起过敏反应。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主要成分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小儿中药退热贴主要含有清热解毒、凉血活血的中药成分，如薄荷、金银花、连翘等，具有抗菌、抗炎、抗病毒的作用。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中药成分通过皮肤吸收，直接作用于病灶，发挥药效，减轻发热和炎症反应，缓解病情。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中药药理作用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药效发挥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中药成分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物理降温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退热贴利用高分子凝胶的吸水性，将热量带走，起到物理降温的作用，从而降低体温。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持续散热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高分子凝胶能够持续释放水分，保持皮肤湿润，并通过汽化作用持续散热，使体温逐渐恢复正常。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退热贴的工作原理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中药退热贴采用天然中药成分，无副作用，安全可靠，特别适合小儿使用。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天然安全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中药退热贴使用方便，只需贴在额头或太阳穴即可，无需口服药物，减轻家长负担。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方便快捷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中药退热贴具有显著的降温效果，能够快速缓解发热引起的不适症状，提高患儿舒适度。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效果显著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中药退热贴的优势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使用方法与注意事项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在使用退热贴之前，家长应先清洁宝宝的皮肤，确保没有污垢和汗水，以免影响贴合度和退热效果。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贴敷位置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选择宝宝额头、太阳穴、颈部等血管较丰富的部位进行贴敷，以增加散热效果。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贴敷时间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根据宝宝的体温情况，合理安排贴敷时间，通常建议贴敷时间为6-8小时。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917" r="11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避免重复使用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每片退热贴只能使用一次，不能重复使用，以免影响效果和卫生。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适用年龄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退热贴适用于3个月以上宝宝，对于3个月以下宝宝，应在医生指导下使用。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过敏体质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如果宝宝是过敏体质，应先进行局部过敏试验，无过敏反应后再使用。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687" b="296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337" b="12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不良反应及处理方法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皮肤过敏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如果宝宝在使用退热贴后出现皮肤红肿、瘙痒等过敏症状，应立即停止使用，并用清水洗净贴敷部位，必要时就医。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体温过低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如果宝宝在使用退热贴后出现体温过低的现象，应及时取下退热贴，并注意保暖。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其他不适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如果宝宝在使用退热贴后出现其他不适症状，如呼吸急促、烦躁不安等，应及时就医。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https://d.book118.com/706014150154010032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2024-08-31T22:11:51.878</cp:lastPrinted>
  <dcterms:created xsi:type="dcterms:W3CDTF">2024-08-31T14:11:51Z</dcterms:created>
  <dcterms:modified xsi:type="dcterms:W3CDTF">2024-08-31T14:11:54Z</dcterms:modified>
</cp:coreProperties>
</file>