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1EA637-D186-477F-947D-6CA20F8CE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CAAD8B-6C44-469A-A2F0-FFA8D5054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A1B658-BD4B-488B-BD45-D4772E108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37C050-AB4E-4DA3-9407-AE0898C94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99DCD2-3DDE-47B7-8B2F-D9482A1E2B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158613-0E8E-4893-A9CB-4E6928A7F5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BBB88A-FF09-462E-B846-47A36BF27B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930989-AC1D-4767-823B-039969FF4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F350B3-8147-476D-9D8F-829C6FA5B9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895796-C00D-4FBE-A400-48AE9B9CB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1AC9C-7483-480E-9ED7-6456111A2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015031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物业管理法律法规课件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2024-01-28</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物业管理法律法规概述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物业管理法律关系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物业管理法律制度</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物业管理法律责任与法律救济</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物业管理法律法规的实施与监管</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物业管理法律法规案例分析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物业管理法律法规概述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物业管理的定义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物业管理是指业主通过选聘物业服务企业，由业主和物业服务企业按照物业服务合同约定，对房屋及配套的设施设备和相关场地进行维修、养护、管理，维护物业管理区域内的环境卫生和相关秩序的活动。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物业管理的特点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社会化、专业化、市场化。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523" b="1252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物业管理法律法规的体系结构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国家层面的法律法规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包括《物权法》、《合同法》、《物业管理条例》等。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地方层面的法规规章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包括地方性法规、地方政府规章等。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其他规范性文件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包括国家和地方有关部门发布的规范性文件，如通知、意见等。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20世纪80年代初至90年代中期，物业管理开始起步，相关法律法规尚未健全。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初始阶段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90年代中期至21世纪初，物业管理行业快速发展，相关法律法规逐步完善。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发展阶段</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21世纪初至今，物业管理行业逐步规范化，相关法律法规不断健全和完善。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物业管理法律法规的历史与发展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物业管理法律关系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物业管理法律关系的主体是指参与物业管理法律关系，享有权利、承担义务的当事人，包括业主、业主大会、业主委员会、物业服务企业等。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物业管理法律关系的客体是指物业管理法律关系主体的权利和义务所指向的对象，包括物业、物业服务行为、物业管理费用等。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物业管理法律关系的主体与客体</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客体</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主体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物业管理法律关系的内容是指主体享有的权利和承担的义务，包括业主的权利和义务、物业服务企业的权利和义务等。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物业管理法律关系的形式是指物业管理法律关系主体之间建立、变更、终止法律关系的方式，包括物业服务合同、业主公约、业主大会议事规则等。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形式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物业管理法律关系的内容与形式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719" r="25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物业管理法律关系的产生是指主体之间依据法律规定或合同约定形成物业管理法律关系的过程，如签订物业服务合同、制定业主公约等。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物业管理法律关系的变更是指主体之间在物业管理过程中，由于某种原因需要调整原有的权利和义务关系，如物业服务合同内容的变更、业主大会决议的修改等。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消灭</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物业管理法律关系的消灭是指主体之间在物业管理过程中，由于某种原因终止原有的权利和义务关系，如物业服务合同到期或提前解除、业主大会解散等。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物业管理法律关系的产生、变更与消灭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物业管理法律制度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业主大会的组成和职责</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由物业管理区域内的全体业主组成，代表和维护物业管理区域内全体业主在物业管理活动中的合法权利。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业主大会的召开和表决</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定期召开业主大会会议，讨论决定物业管理区域内的重大事项，如选举业主委员会、审议物业服务合同等。表决方式一般采用记名投票，遵循少数服从多数的原则。</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业主大会的监督机制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业主大会应当接受业主的监督，保障业主的知情权、参与权和监督权。同时，业主大会的决议应当公开透明，接受业主的质询和监督。</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5042" r="5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业主委员会的监督和换届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业主委员会应当接受业主大会的监督，定期报告工作。任期届满后，应当及时换届选举。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业主委员会的组成和职责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由业主大会选举产生，代表业主大会执行相关决议，维护业主的合法权益。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业主委员会的工作机制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制定并执行工作计划，处理日常事务，协调与物业服务企业之间的关系，接受业主的监督。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业主委员会制度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00" r="15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物业服务企业应当与业主委员会签订物业服务合同，明确服务内容、服务标准、服务费用等事项。双方应当严格履行合同义务，确保服务质量。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物业服务合同的签订和履行</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物业服务合同期限内，双方可以协商变更或解除合同。变更或解除合同应当遵循公平、公正、合理的原则，保障双方的合法权益。</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物业服务合同的变更和解除</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任何一方违反物业服务合同约定，应当承担相应的违约责任。违约责任的承担方式包括继续履行、采取补救措施、赔偿损失等。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物业服务合同的违约责任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物业服务合同制度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https://d.book118.com/706015031003010054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2024-09-20T22:50:30.924</cp:lastPrinted>
  <dcterms:created xsi:type="dcterms:W3CDTF">2024-09-20T14:50:30Z</dcterms:created>
  <dcterms:modified xsi:type="dcterms:W3CDTF">2024-09-20T14:50:33Z</dcterms:modified>
</cp:coreProperties>
</file>