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64045-AAEE-4008-BB46-5E316C88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7F9E0-367F-488E-8A1B-753D4E31A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791EE-0541-4676-BB08-6CD46D004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C4969-03E5-438D-AC7C-35B89AC49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88E14A-9EC8-4976-A946-2BC136D4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EF594C-3F45-4C23-91D6-2C2228258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8D8DC-1A7E-4205-8170-7E573951D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FD22E-ED9C-46EE-AEA7-E138B852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D8472-D295-4D2A-855B-03999D251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7BC7B-15BF-4794-A2E2-E1F04924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2B06D-145A-4495-A2AF-F1B58E992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20110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建筑工程验收管理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建筑工程验收流程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建筑工程验收管理规范及标准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建筑工程验收管理中的问题及解决方案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建筑工程验收管理与质量保证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确保建筑工程符合设计要求和质量标准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及时发现并解决潜在的安全隐患和问题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提高建筑工程的整体质量和安全性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保障公共安全和社会稳定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促进建筑行业的健康发展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314" b="731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提高企业的竞争力和信誉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14" b="46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建筑工程验收管理的重要性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对施工前的各项准备工作进行验收，包括施工图纸、施工方案、材料采购等。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施工前验收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中间验收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竣工验收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对施工过程中各道工序的验收，包括隐蔽工程、分部分项工程等。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对整个工程项目的验收，包括对工程项目的质量、安全、功能等方面的全面检测和评估。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建筑工程验收管理的范围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建筑工程验收流程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207" r="132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根据工程进度和合同要求，与相关单位协商确定具体的验收时间。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确定验收时间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根据工程规模、特点和技术要求，制定详细的验收计划，包括验收标准、验收内容、验收程序等。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从相关部门和专家中选取合适的人员，组建验收团队，明确各成员的职责和分工。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组建验收团队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收集和整理工程相关资料，包括施工图纸、施工合同、材料清单等。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验收前准备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对工程的外观、尺寸和施工工艺进行初步检查，确认是否符合设计要求和合同规定。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初步验收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详细验收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验收评估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出具验收报告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对工程的材料、设备、施工工艺和功能性进行详细检查，确保工程质量符合标准。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根据验收结果，对工程质量进行评估，提出改进意见和建议。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根据验收评估结果，出具验收报告，明确工程是否符合要求，并提出改进意见和建议。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验收程序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检查工程的功能性能是否符合设计要求和合同规定，是否存在问题。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检查工程施工工艺是否符合要求，是否存在缺陷和安全隐患。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材料和设备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检查工程所使用的材料和设备是否符合要求，是否存在质量问题。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检查工程外观是否美观、整洁，是否存在缺陷和损伤。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尺寸精度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检查工程的尺寸是否符合设计要求和合同规定，是否存在误差和缺陷。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验收内容及标准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记录验收过程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对验收过程进行记录，包括照片、录像和文字记录等。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整理验收文档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将验收过程中产生的各种文件、记录和报告等进行整理和归档，确保验收文档的完整性和准确性。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验收记录及文档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建筑工程验收管理规范及标准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《建设工程质量管理条例》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《建筑工程质量管理条例》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《房屋建筑和市政基础设施工程质量监督管理规定》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《建筑施工质量验收标准》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国家及地方相关法规及标准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企业内部施工过程验收标准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质量责任制考核办法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质量事故处理制度及程序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施工企业质量管理体系认证标准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企业内部验收管理规定及标准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建设工程质量监督机构《工程质量监督工作导则》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全国建筑业协会《建筑施工企业质量管理规范》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中国建筑业协会《建筑施工企业质量管理规范》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行业协会及专业机构的相关规范及标准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建筑工程验收管理中的问题及解决方案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验收标准不统一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缺乏明确的验收标准或规范，导致不同人员理解不同。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可能导致验收结果不一致，影响工程质量。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https://d.book118.com/706020110014010050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2024-09-15T05:00:20.921</cp:lastPrinted>
  <dcterms:created xsi:type="dcterms:W3CDTF">2024-09-14T21:00:20Z</dcterms:created>
  <dcterms:modified xsi:type="dcterms:W3CDTF">2024-09-14T21:00:22Z</dcterms:modified>
</cp:coreProperties>
</file>