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DA87D-0DF5-4E02-9118-FFBA3D289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79EE2-97F3-44AE-88B6-C9463F435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C686E-6D9D-428F-8118-72A1C8F37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DEB50-D311-4457-BABF-3121DC0A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4B47E-2668-4681-9296-10077158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035C7A-45AB-4C9C-B567-9BD71C508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12CA11-7DE2-4A6D-B268-55B86204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D180E-1297-4493-8BC5-B51902BD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36E52-027E-4C49-845C-582A01E8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CED6E-86A8-444B-A6CC-DB2FE7CF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3F13-46E2-4BB1-ACCB-04BA62F2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0221432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胃炎患者的护理措施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胃炎患者的病情监测与预防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胃炎是指胃黏膜的炎症性病变，是消化系统常见疾病之一。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胃炎病因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胃炎可分为急性胃炎和慢性胃炎，慢性胃炎又可进一步分为慢性浅表性胃炎和慢性萎缩性胃炎。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胃炎的病因多种多样，包括饮食不当、药物刺激、酒精、幽门螺杆菌感染等。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75" r="10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胃炎的预防与护理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胃炎患者应遵循规律饮食，避免暴饮暴食，少吃刺激性食物，多吃易消化、营养丰富的食物。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戒烟、限酒有助于减轻对胃黏膜的刺激，促进胃炎的康复。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在医生的指导下使用药物，如抑酸剂、胃黏膜保护剂等，以缓解症状和促进胃黏膜修复。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保持心情舒畅，避免过度焦虑、抑郁等情绪对胃炎的影响。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胃炎可能引发消化性溃疡、消化道出血、胃癌等疾病，需密切关注病情变化。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预防幽门螺杆菌感染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胃炎患者应定期进行胃镜检查，以便及时发现病变和进行治疗。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长期服用非甾体抗炎药、糖皮质激素等药物可能引发胃黏膜损伤，需在医生指导下合理用药。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注意个人卫生，避免口口相传感染，必要时进行幽门螺杆菌检测和治疗。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胃炎的并发症与注意事项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胃炎的症状与诊断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胃炎患者常出现上腹部疼痛，可表现为隐痛、胀痛或刺痛，有时呈阵发性，有时为持续性。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胃炎患者可能出现食欲不振、腹胀、恶心、呕吐等症状，影响进食和消化。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消化不良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由于腹痛、食欲不振等症状的影响，胃炎患者可能出现体重下降的情况。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部分胃炎患者可能出现嗳气、反酸、烧心等症状，以及乏力、失眠等全身症状。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钡餐造影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通过口服含有钡剂的溶液，观察胃黏膜的形态和功能变化，有助于胃炎的诊断。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如幽门螺杆菌检测、胃液分析和血清学检查等，也有助于胃炎的诊断。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通过血液检查和胃液分析等实验室检查，可以了解胃炎患者的全身状况和胃液分泌情况。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胃镜检查是诊断胃炎最准确的方法，可以直接观察胃黏膜的病变情况，并取组织进行病理检查。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胃炎的诊断方法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胃炎患者的日常护理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https://d.book118.com/706022143203010103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2024-09-29T01:53:50.961</cp:lastPrinted>
  <dcterms:created xsi:type="dcterms:W3CDTF">2024-09-28T17:53:50Z</dcterms:created>
  <dcterms:modified xsi:type="dcterms:W3CDTF">2024-09-28T17:53:52Z</dcterms:modified>
</cp:coreProperties>
</file>