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0DB53-9106-4918-B485-95FE8629F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84B51-C441-48D1-8FF6-10B040B63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C0B4C-34AD-41FC-8D41-D741098AD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CA7D0-AAC7-4E56-95F9-4376BFF8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25EB9-14EE-400A-AD8B-D6D5DF2A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8366DA-C768-4BDC-9F6B-F531AF241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5FD83-8502-4DE1-A4CE-8F4AB7AD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860B2-C5F9-49DD-856A-9CBDABA3F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FF4A8-D1DF-4E06-BBC5-D55006FE6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D51AC-AF6E-4946-91D8-C08E10544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E6219-C2BF-4B1C-B009-BAC03114D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221532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鉴定基地申请可行性报告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场地选址与建设条件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组织管理与运营模式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效益评价与可持续发展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项目背景与必要性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目前，鉴定基地的数量和规模相对有限，无法满足日益增长的市场需求。同时，现有鉴定基地的设备和技术水平也有待提高。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随着科技的快速发展和市场的不断扩大，对鉴定服务的需求也越来越高。因此，建设高水平、大规模的鉴定基地成为当务之急。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鉴定基地现状及发展需求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鉴定基地现状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近年来，国家出台了一系列关于质量认证、检验检测等方面的政策法规，为鉴定基地的建设提供了有力的政策保障。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政府在资金、税收、土地等方面给予了一定的优惠政策，鼓励企业和社会资本投入鉴定基地的建设。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政策法规背景与支持力度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市场前景及竞争优势分析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随着消费者对产品质量和安全性的要求不断提高，以及国际贸易的日益频繁，鉴定服务市场具有广阔的发展前景。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建设高水平、大规模的鉴定基地，将具备更强的技术实力、更丰富的经验和更优质的服务，从而在市场竞争中占据优势地位。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本项目旨在建设一个集科研、检测、认证、培训等多功能于一体的综合性鉴定基地，以满足市场对高质量鉴定服务的需求。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本项目的建设将有利于提高产品质量和安全水平，保障消费者权益；有利于促进国际贸易和技术交流；有利于推动相关产业的发展和升级。同时，本项目的成功实施还将为类似项目的建设提供有益的借鉴和参考。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意义阐述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技术方案与工艺流程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鉴定技术选择及依据说明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选择先进、可靠的鉴定技术，确保鉴定结果的准确性和可靠性。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依据相关行业标准、法规要求以及实际需求，对鉴定技术进行严格筛选和比对。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充分考虑技术成熟度、应用范围和成本效益等因素，确保技术方案的可行性。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设计科学、合理的工艺流程，确保鉴定工作的有序进行。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针对关键环节和瓶颈问题，采取优化措施，提高工艺流程的效率和稳定性。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引入自动化、智能化技术，降低人为干预和误差，提升工艺流程的智能化水平。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245" r="2624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工艺流程设计与优化措施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根据工艺流程需求，选择性能稳定、精度高的关键设备。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充分考虑设备之间的兼容性和协调性，确保整个系统的顺畅运行。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制定合理的设备配置方案，满足不同鉴定任务的需求，提高设备利用率。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建立完善的知识产权管理体系，防止技术泄露和侵权行为的发生。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深入挖掘技术创新点，形成具有自主知识产权的核心技术。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加强知识产权保护意识，申请相关专利、软件著作权等知识产权。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技术创新点与知识产权保护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场地选址与建设条件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符合当地城市规划和土地利用规划，满足鉴定工作需要，确保安全、环保、便捷。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地质条件稳定，无自然灾害风险；交通便利，方便人员和样品运输；周边环境无污染源，确保鉴定结果准确可靠。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场地选址原则及具体要求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交通便利性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位于城市主要交通干道附近，紧邻高速公路、铁路或航空港，方便快速到达；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周边拥有完善的商业、生活配套设施，满足工作人员日常生活需求；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产业聚集效应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位于相关产业园区或科技园区内，便于与上下游企业合作，形成产业聚集效应。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地理位置优势分析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供电供水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评估场地排水排污设施，确保废水废气处理达标后排放；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排水排污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通讯网络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评估场地消防安全设施，确保符合相关法规标准要求。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评估当地供电供水能力，确保满足鉴定基地日常运行需求；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评估当地通讯网络覆盖情况，保障信息传输畅通无阻；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基础设施建设条件评估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https://d.book118.com/706022153223010050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2024-09-16T08:48:27.406</cp:lastPrinted>
  <dcterms:created xsi:type="dcterms:W3CDTF">2024-09-16T00:48:27Z</dcterms:created>
  <dcterms:modified xsi:type="dcterms:W3CDTF">2024-09-16T00:48:29Z</dcterms:modified>
</cp:coreProperties>
</file>