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5BC7C-1ABD-4EE9-9DFC-B6D974C7C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A9C10-43F4-44D6-8081-3446D5DEA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23446-3DF6-4092-A973-F81FEC866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17127-C3B7-46E4-9204-3173411F7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6657B2-810C-4274-AB6E-987597C98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601AA-09C2-4082-8FC6-9931DDF93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90A6A-5C84-4EBD-8DB1-DB97982D6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44082-45AB-4D0C-AB38-5CF08601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F6AEF-8158-46E1-BB75-E4AEE36E4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01C06-8543-4923-A1EA-4FEAFFA02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CA842-8C2A-4A7B-8C40-7F643A939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2312501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行政文员社会报告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行政文员的工作职责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行政文员的素质要求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行政文员的职业发展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行政文员的工作环境与待遇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行政文员的工作职责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40" r="234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日常行政工作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接听来电，转接分机，协助处理相关事宜。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接收、发送、整理邮件，确保信息传递无误。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整理、归档各类文件，确保文件有序存放。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采购、发放办公用品，确保办公用品充足。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接听电话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收发邮件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文件整理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办公用品管理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对文件进行分类整理，便于查找和使用。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文件分类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定期对文件进行归档，确保文件安全存放。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文件归档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及时传递文件，确保相关部门工作顺利进行。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文件传递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对重要文件进行保密管理，确保文件安全。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文件保密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提前通知参会人员，确保会议按时召开。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会议通知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安排会议室、投影仪等设备，确保会议顺利进行。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会议安排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记录会议内容、要点和决议，形成会议纪要。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会议记录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跟进会议决议的执行情况，确保工作落实。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会议后工作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热情接待来访者，了解来访目的，协助处理相关事宜。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接待来访者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安排面谈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提供咨询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送别来访者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根据来访者需求，安排与相关部门人员进行面谈。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为来访者提供相关咨询和解答，协助解决问题。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礼貌送别来访者，确保来访者满意离开。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接待来访者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行政文员的素质要求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行政文员需要能够准确无误地传达信息，避免因误解或歧义导致工作失误。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行政文员应具备良好的倾听能力，理解他人的需求和意图，以更好地协调工作。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运用适当的沟通技巧，如积极倾听、清晰表达和适时反馈，以提高沟通效率。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保持工作区域整洁有序，有利于提高工作效率和减少工作压力。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行政文员需具备合理安排工作计划和时间的能力，确保工作按期完成。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能够根据工作的重要性和紧急性合理安排优先级，提高工作效率。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高效的组织能力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行政文员应具备敏锐的观察力，及时发现工作中的问题并提出解决方案。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敏锐的洞察力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关注工作中的细节，确保工作准确无误，减少因疏忽导致的错误。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注意细节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通过细致观察，了解员工的需求和困难，有助于更好地协调工作。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细致的观察能力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对工作负责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行政文员应具备强烈的责任心，对自己的工作负责并承担相应的责任。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保持专业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在工作中始终保持专业态度，对自己的工作成果负责并追求卓越。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勇于承担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在面对问题和挑战时，勇于承担责任并积极寻求解决方案。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强烈的责任心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https://d.book118.com/706023125012010054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2024-09-21T00:45:31.916</cp:lastPrinted>
  <dcterms:created xsi:type="dcterms:W3CDTF">2024-09-20T16:45:31Z</dcterms:created>
  <dcterms:modified xsi:type="dcterms:W3CDTF">2024-09-20T16:45:34Z</dcterms:modified>
</cp:coreProperties>
</file>