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C9159-D8BD-48CA-9FA8-29A14416C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F8E6C-BFF9-45A7-958D-1E234B29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AE5E7-0A60-41DA-9A65-60C66467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0A42E-BB41-464A-9B6A-72510303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9ECA3-12B6-48CF-88C7-73A3A3DCA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BF3F36-3452-427B-BCF9-71E70A6B5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E59F2-4372-4CF6-8B7C-E07470472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BCF9B-AFEA-4157-9B67-A18086D9E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15ABF-B1ED-4551-B13B-438D0832B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74238-24B4-4F6D-B77A-4D685928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231F3-0E41-44C9-B107-2850E3802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23201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火灾逃生路线的规划与标示</a:t>
            </a:r>
            <a:endParaRPr lang="en-US" sz="5175" b="1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火灾逃生路线的重要性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火灾逃生路线规划原则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火灾逃生路线标示方法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火灾逃生路线的实施与管理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案例分析：成功与失败的火灾逃生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火灾逃生路线的重要性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在火灾发生时，迅速找到安全出口和逃生路线是保障人员生命安全的关键。通过合理规划逃生路线，可以引导人员快速、安全地撤离火灾现场。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清晰、明确的标识可以让人员在紧张、混乱的情况下迅速识别逃生方向，避免迷失方向或误入危险区域。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保障人员生命安全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标识的明确性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逃生路线的规划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通过规划合理的逃生路线，可以尽量避免火灾向其他区域蔓延，从而减少财产的损失。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火灾蔓延的控制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明确的逃生路线和标识有助于救援人员快速了解现场情况，制定有效的救援方案，进一步减少财产损失。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救援的便利性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减少财产损失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公众安全感的提升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逃生路线的规划和标识不仅关系到火灾现场的人员安全，也影响到公众对于城市安全管理的信任度。合理、完善的逃生路线规划可以提升公众的安全感。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社会秩序的维护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在火灾等紧急情况下，如果逃生路线混乱或标识不清，容易引发恐慌和混乱，影响社会秩序。因此，规范的逃生路线规划和标识也是维护社会秩序的重要措施之一。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维护社会稳定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火灾逃生路线规划原则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逃生路线应设计得简单明了，避免过多的转弯和分支，以便人们快速识别并沿着正确的方向逃生。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路线清晰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标识明确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照明充足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-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在关键位置设置明显的标识，如箭头、指示牌等，以引导人们沿着正确的逃生路线前进。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确保逃生路线上的照明充足，以便在火灾发生时人们能够清晰地看到标识和逃生路径。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简洁明了，易于识别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-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防烟措施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在逃生路线上设置防烟设施，如防烟门、防烟楼梯间等，以减缓烟雾对逃生的影响。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远离火源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规划逃生路线时，应尽量避开火源和烟雾浓重的区域，选择相对安全的路径。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避免拥堵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考虑到火灾时人们可能惊慌失措，规划逃生路线时应避免狭窄、拥堵的通道，选择宽敞、易于疏散的路径。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避开危险区域，确保安全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逃生路线应考虑到老年人、残疾人等行动不便的人群，确保他们能够顺利逃生。例如，设置无障碍通道、配备相关辅助设施等。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无障碍设计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针对儿童的特点，逃生路线应设置相应的安全措施，如设置较低的标识、配备儿童安全座椅等。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儿童安全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对于多层建筑，应规划多个逃生路线，确保不同楼层的人群都能够迅速逃离火灾现场。同时，设置避难层或避难间，为无法及时逃离的人员提供临时庇护所。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多楼层考虑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考虑不同人群的逃生需求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火灾逃生路线标示方法</a:t>
            </a:r>
            <a:endParaRPr lang="en-US" sz="45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5775" b="1">
              <a:solidFill>
                <a:schemeClr val="lt2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在关键位置设置明显的逃生路线指示牌，如出口方向、安全集合点等，以便人们快速识别。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逃生路线指示牌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在走廊、楼梯间等逃生通道上设置方向箭头，明确指示逃生方向。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方向箭头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在安全出口上方或旁边设置明显的标识，以便人们在烟雾中也能快速找到出口。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安全出口标识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使用明显的标识和指示牌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r="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采用灯光和声音提示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应急照明灯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在逃生通道和安全出口处设置应急照明灯，确保在断电情况下仍能提供足够的照明。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疏散指示灯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在关键位置设置疏散指示灯，如走廊尽头、转角处等，以便人们在烟雾中识别方向。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声音提示装置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在逃生通道内设置声音提示装置，如警铃、语音提示器等，提醒人们注意逃生。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https://d.book118.com/706023201022010042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2024-09-09T09:25:29.113</cp:lastPrinted>
  <dcterms:created xsi:type="dcterms:W3CDTF">2024-09-09T01:25:29Z</dcterms:created>
  <dcterms:modified xsi:type="dcterms:W3CDTF">2024-09-09T01:25:31Z</dcterms:modified>
</cp:coreProperties>
</file>