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image" Target="../media/image3.jpe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3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image" Target="../media/image3.jpeg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0B7AD-2793-464D-BB89-244C65C38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243EB-1A19-4691-9AEF-A04D625BB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1B15E-DFF0-4E12-866E-3DFF69E13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C956D-DFDF-49A7-8611-6AAA264CB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FED73B-8F73-423A-B3C9-3BD8A8ACF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D8C604-EB6D-4938-9100-69E532812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8FDA4-17F9-432F-BE86-32AE39F9B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3F33C-FF09-485F-B6CA-75712B75E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4A928-75C6-4697-BF36-5EEEC5E5D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73CFF-A708-4636-BF19-D5C97C95E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A5983-EF8A-4D47-B449-B4F125AA4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8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2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1" name="矩形: 圆角 8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26" name="椭圆 25"/>
          <p:cNvSpPr/>
          <p:nvPr>
            <p:custDataLst>
              <p:tags r:id="rId11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17" name="直接连接符 16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/>
            <p:custDataLst>
              <p:tags r:id="rId13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9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9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2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2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6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8" name="椭圆 17"/>
          <p:cNvSpPr/>
          <p:nvPr>
            <p:custDataLst>
              <p:tags r:id="rId10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9" name="椭圆 18"/>
          <p:cNvSpPr/>
          <p:nvPr>
            <p:custDataLst>
              <p:tags r:id="rId11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署名"/>
          <p:cNvSpPr txBox="1">
            <a:spLocks noGrp="1"/>
          </p:cNvSpPr>
          <p:nvPr>
            <p:ph type="body" idx="2"/>
            <p:custDataLst>
              <p:tags r:id="rId13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uFillTx/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2401521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手术后患者的心理调适技巧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5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了解患者的心理需求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1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提供心理支持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3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5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进行认知行为干预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7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9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提供社会支持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8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关注特殊情况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了解患者的心理需求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关注患者的情绪变化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患者手术后可能会经历焦虑、恐惧、抑郁等情绪变化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了解患者的心理需求，关注其情绪状态，有助于更好地进行心理调适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及时发现患者的情绪问题，并采取相应的措施进行干预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与患者建立良好的沟通，倾听其心声，给予支持和安慰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了解患者对手术的认知情况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患者对手术对生活和工作的影响的认知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患者对手术中疼痛和不适感的担忧和恐惧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患者对手术过程和风险的认识程度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患者对手术后的康复和预期效果的期望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评估患者的心理状态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了解患者的情绪反应：关注患者的情绪变化，识别常见的情绪问题，如焦虑、抑郁等。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沟通交流：与患者建立良好的沟通，了解他们的心理需求和困扰，给予支持和安慰。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观察患者的行为变化：注意患者的行为变化，如失眠、食欲不振等，这些可能是心理问题的表现。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评估患者的认知能力：了解患者的认知状况，如记忆力、注意力等，这些可能与心理问题有关。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了解患者的家庭和社会支持系统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患者需求评估：医护人员应了解患者的家庭和社会背景，以便更好地满足其心理需求。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家庭支持：家属的关心、陪伴和照顾对患者的心理恢复至关重要。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社会支持：亲友、同事和社区等社会资源可以为患者提供情感支持和实际帮助。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建立支持系统：医护人员应鼓励患者积极参与家庭和社会活动，建立良好的人际关系和支持系统。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提供心理支持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建立信任关系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医生与患者之间的沟通与交流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医生对患者病情的关注与了解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医生对患者心理需求的关注与满足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医生对患者隐私的保护与尊重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倾听与理解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避免评判和说教，尊重患者的感受和观点。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提供支持和鼓励，帮助患者建立信心和积极面对困难。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倾听是心理支持的关键，要耐心听取患者的感受和需求。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表达理解和共情，让患者感到被关注和接纳。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给予积极反馈与鼓励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鼓励患者表达内心的情感和想法，并认真倾听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在适当的时候给予一些正面的反馈和建议，帮助患者更好地应对术后心理问题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及时给予肯定和鼓励，增强患者的自信心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用积极的语言和态度来回应患者的感受和问题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提供情绪疏导与支持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术后患者可能会经历焦虑、恐惧等情绪，提供情绪疏导与支持有助于缓解患者的心理压力。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心理支持可以通过与患者沟通、倾听等方式来提供，帮助患者表达自己的感受和需求。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专业的心理医生或心理咨询师可以提供更专业的心理支持，如认知行为疗法等，帮助患者更好地应对术后心理问题。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家属和亲友也可以通过关心、陪伴等方式提供心理支持，让患者感受到温暖和关爱。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进行认知行为干预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纠正错误认知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通过认知行为干预，改变患者的消极思维模式和行为习惯。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鼓励患者积极面对手术结果，提高康复信心。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识别并纠正患者对手术和康复过程的错误认知。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帮助患者建立正确的疾病观念和自我认知。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https://d.book118.com/706024015215010032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&#10;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YPE" val="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LINE_FILL_TYPE" val="2"/>
  <p:tag name="KSO_WM_UNIT_LINE_FORE_SCHEMECOLOR_INDEX" val="5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LINE_FILL_TYPE" val="2"/>
  <p:tag name="KSO_WM_UNIT_LINE_FORE_SCHEMECOLOR_INDEX" val="5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LINE_FILL_TYPE" val="2"/>
  <p:tag name="KSO_WM_UNIT_LINE_FORE_SCHEMECOLOR_INDEX" val="5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LINE_FILL_TYPE" val="2"/>
  <p:tag name="KSO_WM_UNIT_LINE_FORE_SCHEMECOLOR_INDEX" val="5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LINE_FILL_TYPE" val="2"/>
  <p:tag name="KSO_WM_UNIT_LINE_FORE_SCHEMECOLOR_INDEX" val="5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9.xml><?xml version="1.0" encoding="utf-8"?>
<p:tagLst xmlns:p="http://schemas.openxmlformats.org/presentationml/2006/main">
  <p:tag name="KSO_WM_TEMPLATE_CATEGORY" val="custom"/>
  <p:tag name="KSO_WM_TEMPLATE_INDEX" val="2023028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5.xml><?xml version="1.0" encoding="utf-8"?>
<p:tagLst xmlns:p="http://schemas.openxmlformats.org/presentationml/2006/main">
  <p:tag name="KSO_WM_TEMPLATE_CATEGORY" val="custom"/>
  <p:tag name="KSO_WM_TEMPLATE_INDEX" val="2023028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TEMPLATE_CATEGORY" val="custom"/>
  <p:tag name="KSO_WM_TEMPLATE_INDEX" val="20230280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手术后患者的心理调适技巧</vt:lpstr>
      <vt:lpstr>目录</vt:lpstr>
      <vt:lpstr>了解患者的心理需求</vt:lpstr>
      <vt:lpstr>关注患者的情绪变化</vt:lpstr>
      <vt:lpstr>了解患者对手术的认知情况</vt:lpstr>
      <vt:lpstr>评估患者的心理状态</vt:lpstr>
      <vt:lpstr>了解患者的家庭和社会支持系统</vt:lpstr>
      <vt:lpstr>提供心理支持</vt:lpstr>
      <vt:lpstr>建立信任关系</vt:lpstr>
      <vt:lpstr>倾听与理解</vt:lpstr>
      <vt:lpstr>给予积极反馈与鼓励</vt:lpstr>
      <vt:lpstr>提供情绪疏导与支持</vt:lpstr>
      <vt:lpstr>进行认知行为干预</vt:lpstr>
      <vt:lpstr>纠正错误认知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2024-09-01T03:23:38.539</cp:lastPrinted>
  <dcterms:created xsi:type="dcterms:W3CDTF">2024-08-31T19:23:38Z</dcterms:created>
  <dcterms:modified xsi:type="dcterms:W3CDTF">2024-08-31T19:23:41Z</dcterms:modified>
</cp:coreProperties>
</file>