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71EFB-DF07-47B8-BADA-43876487A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68C23-8684-460F-BDE7-EF281CB0E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99BA1-98DC-497D-808A-F0A81131F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C1FCA-039D-412E-8791-E0DABC160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AB3EE7-10A5-4461-8AE3-BCF68D214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137553-CC54-4175-9031-CD7F363BB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B554D-2C7D-4184-92F0-AFE42AF0B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4F888-7002-45C6-B96D-285833D32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98053-162A-4FF2-9005-92FF7AB3E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82A6D-0CD5-4413-8D62-A7BED7BBF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71BFC-8CFD-422B-856C-5878C2C1B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252052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预防一氧化碳中毒安全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如何预防一氧化碳中毒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一氧化碳中毒的危害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23" b="11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一氧化碳是一种有毒气体，人体吸入后会导致缺氧，引发头痛、恶心、呕吐、乏力、呼吸困难等症状，严重时可能导致昏迷或死亡。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长期接触低浓度的一氧化碳，可能对儿童的生长发育产生不良影响，如智力发育迟缓、记忆力下降等。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对人体的危害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生长发育影响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一氧化碳是大气的主要污染物之一，排放到大气中会加剧空气污染，影响环境质量。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一氧化碳排放过多会导致温室气体浓度增加，进而加剧全球气候变暖。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83" r="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一氧化碳中毒事件会给家庭和社会带来巨大的经济损失，包括医疗费用、生产损失和赔偿等。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频繁的一氧化碳中毒事件可能导致社会恐慌，影响人们的生活和工作。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社会恐慌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一氧化碳中毒的原因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3" r="3265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033" r="350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燃烧不充分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室内通风不良，燃烧不充分时产生的一氧化碳无法及时排出，容易造成中毒。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燃料不完全燃烧会产生一氧化碳，如使用燃气灶具时火焰过小或燃料未充分燃烧，会导致室内一氧化碳浓度升高。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通风不良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室内通风不良，如门窗紧闭、通风设备故障等，会导致室内空气不流通，一氧化碳浓度逐渐升高。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在使用燃气热水器、燃气灶具等设备时，应保持室内通风良好，避免因通风不良而引发一氧化碳中毒。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管道泄漏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管道老化、密封不严等原因可能导致燃气泄漏，泄漏的一氧化碳进入室内，易引发中毒。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使用燃气设备的家庭应定期检查管道是否漏气，及时维修或更换破损的管道，以预防一氧化碳中毒的发生。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如何预防一氧化碳中毒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确保室内通风良好，经常开窗通风，避免长时间关闭门窗。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在使用燃气热水器、燃气灶等设备时，应保持厨房通风，避免燃气燃烧不充分产生一氧化碳滞留在室内。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689" b="1468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726" b="1472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在使用燃气取暖器、燃气锅炉等设备时，应保持室内通风，避免长时间密闭环境。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973" b="1397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保持通风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https://d.book118.com/706025205204010103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2024-09-29T02:19:14.575</cp:lastPrinted>
  <dcterms:created xsi:type="dcterms:W3CDTF">2024-09-28T18:19:14Z</dcterms:created>
  <dcterms:modified xsi:type="dcterms:W3CDTF">2024-09-28T18:19:16Z</dcterms:modified>
</cp:coreProperties>
</file>