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17063-3B2E-4014-8158-744BE3A40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DA4F2-35EA-465B-8B22-C65885F8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1D2F1-C5FE-43EA-8B54-AE72A0D64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A1F1A-3CE5-423C-8CAF-21C34FD7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5A8A8D-3B89-4689-BFF8-6C6E09EEA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339DD-F838-4BEC-BFA6-7B87775F9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1D2F9-5536-4F46-87CB-5D02B7DC5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DA07F-82B9-4FE4-AD19-85A44E840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372DA-6B71-4BCE-B0B9-B91AF6E37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83ECC-22E2-47B4-BABC-8509C9E9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148A3-9634-4301-AF2C-98803FF49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30020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房地产运营管理的最佳实践培训和案例分享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房地产运营管理概述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房地产运营管理的最佳实践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房地产运营管理案例分享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房地产运营管理的挑战与对策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提升房地产运营效率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通过分享行业最佳实践和成功案例，帮助房地产企业提高运营效率，降低成本，增加收益。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当前房地产市场面临诸多挑战，如政策调整、市场竞争加剧等，通过培训帮助企业应对这些挑战，实现可持续发展。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鼓励企业积极探索新的运营模式和管理方法，促进行业创新和发展。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分享房地产项目管理的全流程，包括项目立项、规划、设计、施工、验收等各个环节的管理要点和注意事项。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分析房地产企业财务管理的关键点和成本控制方法，帮助企业实现财务稳健和盈利增长。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通过分享成功的房地产运营案例，引导学员深入思考和讨论，加深对理论知识的理解和应用。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房地产运营策略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讲解如何制定有效的房地产运营策略，包括市场定位、产品策略、价格策略等。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探讨如何建立和维护良好的客户关系，提高客户满意度和忠诚度，促进销售业绩提升。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讲解房地产运营中可能遇到的风险和挑战，以及相应的应对策略和措施。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房地产运营管理概述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房地产运营管理是指对房地产项目进行全面、系统、专业的管理，包括项目策划、市场调研、规划设计、施工建设、销售推广、物业服务等多个环节，旨在实现项目的经济效益和社会效益最大化。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不断发展和竞争的加剧，房地产运营管理的重要性越来越凸显。一方面，优秀的运营管理能够提高项目的品质和竞争力，赢得市场和客户的认可；另一方面，运营管理也是房地产企业实现可持续发展和长期盈利的关键所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房地产运营管理的定义和重要性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随着房地产市场分工的细化，房地产运营管理将越来越专业化，需要专业的团队和人才来进行管理。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借助先进的科技手段，如大数据、人工智能等，实现房地产运营管理的智能化，提高管理效率和质量。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房地产运营管理的发展趋势和挑战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服务化：将客户服务作为房地产运营管理的核心，提供更加个性化、专业化的服务，提高客户满意度和忠诚度。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房地产运营管理的发展趋势和挑战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房地产市场受政策、经济等多种因素影响，市场变化快速且复杂，对房地产运营管理提出了更高的要求。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随着房地产市场的不断开放和竞争的加剧，房地产企业需要不断提高自身的运营管理水平，才能在竞争中脱颖而出。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优秀的房地产运营管理人才短缺，成为制约房地产企业发展的重要因素之一。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房地产运营管理的发展趋势和挑战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房地产运营管理的最佳实践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通过市场调研，了解目标市场的需求、竞争态势和潜在客户群体。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关注政策变化、经济环境、社会文化和科技创新等因素对市场的影响。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结合市场调研结果，对项目进行初步评估，判断项目的市场前景和盈利潜力。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根据项目特点和目标市场需求，确定项目的市场定位、产品定位和品牌形象定位。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根据项目定位，制定详细的项目规划，包括产品设计、建筑风格、园林景观、配套设施等。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制定项目规划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合理规划项目布局，提高土地利用效率，降低建设成本，提升项目整体品质。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优化项目布局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项目定位与规划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加强销售管理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建立完善的销售管理体系，包括销售团队组建、销售流程设计、客户关系维护等。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根据项目特点和目标市场需求，制定有针对性的营销策略，包括推广渠道、宣传手段、销售策略等。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通过品牌宣传和推广活动，提高项目知名度和美誉度，吸引更多潜在客户关注。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营销策略与销售管理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https://d.book118.com/706030020011010050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2024-09-15T03:42:11.503</cp:lastPrinted>
  <dcterms:created xsi:type="dcterms:W3CDTF">2024-09-14T19:42:11Z</dcterms:created>
  <dcterms:modified xsi:type="dcterms:W3CDTF">2024-09-14T19:42:13Z</dcterms:modified>
</cp:coreProperties>
</file>