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83C2B-1559-4F97-B393-FB28532A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C1F77-C548-4A13-AD27-4E487087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F21E9-4077-49F0-97B7-42C93ED7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E24A6-3C11-499B-9BFE-E33FF196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D257C-64E2-42CE-A845-58B3EDCE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4D462-3BD5-457A-BA4E-0AE7FA55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D2158-EF8D-44D0-9662-B41DE6E5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AA4AA-91A6-4D82-BAAB-D983862D8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B8753-0813-41F5-A8F8-27909731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74613-CA15-41E8-A873-86DE16883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357A5-20F0-456A-88BB-7B47A146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3011005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管控风险安全在手复工安全培训课程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识别与评估风险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管控风险策略与措施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复工安全培训与演练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个人防护与应急处理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复工安全是确保员工在工作场所免受事故伤害，维护生命安全的重要措施。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安全事故往往会给企业带来巨大的经济损失和声誉损害，复工安全有助于企业稳定发展。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企业作为社会成员，有责任保障员工安全，复工安全是企业履行社会责任的重要体现。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确保员工在复工过程中的人身安全和财产安全，防范各类安全事故的发生。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坚持“预防为主、综合治理”的方针，强化安全意识，完善安全制度，落实安全措施，提高安全管理水平。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《安全生产法》、《劳动法》等相关法律法规对复工安全有明确的规定和要求。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《企业安全生产标准化基本规范》等国家标准和行业标准为企业复工安全提供了具体的指导和依据。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通过对工作场所进行实地勘查，发现潜在的危险源和风险点。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组织专家团队进行头脑风暴，集思广益，共同识别可能的风险。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对历史事故数据进行深入分析，找出事故发生的规律和原因，从而识别出潜在的风险。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通过构建风险评估矩阵，对识别出的风险进行量化和等级划分，以便更好地进行风险管理。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708" b="12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利用故障树对系统进行深入分析，找出可能导致系统故障的各种因素，从而评估风险的大小。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通过蒙特卡罗模拟法对风险进行概率模拟和预测，为风险管理提供决策支持。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对于中等风险，需要采取一定的防范措施，如加强员工培训、完善安全制度等。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对于低风险，可以采取常规的监控措施，保持警惕，确保风险不扩大。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对于高风险，必须立即采取紧急措施进行处置，如停工整改、启动应急预案等。同时，要对高风险源进行持续监控，确保风险得到有效控制。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3" b="7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管控风险策略与措施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明确企业在复工过程中需要达到的安全标准和风险管控效果。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确定风险管控目标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对企业复工过程中可能存在的各类风险进行全面梳理和识别。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针对识别出的风险，制定相应的管控措施，明确责任人和执行时间。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制定风险管控措施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制定风险管控计划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实施风险管控措施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严格执行各项防护措施，如佩戴口罩、保持社交距离、定期消毒等。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落实防护措施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定期对复工场所进行安全检查，确保各项安全措施得到有效执行。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加强员工安全意识教育，提高员工对复工安全的认识和重视程度。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https://d.book118.com/706030110051010044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2024-09-12T14:37:55.408</cp:lastPrinted>
  <dcterms:created xsi:type="dcterms:W3CDTF">2024-09-12T06:37:55Z</dcterms:created>
  <dcterms:modified xsi:type="dcterms:W3CDTF">2024-09-12T06:37:57Z</dcterms:modified>
</cp:coreProperties>
</file>