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FEEED-FD7B-4FE8-9B1E-4A2D59F0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1CB64-36A4-41B6-89CA-17C6EEFE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E71DE-810A-46AF-859B-DAA9B36D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6ED3E-9AB4-495F-9801-BAF821AE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45BCF-7CA8-4B30-9966-4561DC7A3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2FA5F-E6B5-4C9D-B759-008391A5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92B84-209C-4697-B02C-A2B302208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5138B-0051-4FE8-B954-49F7B9C4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3CC5E-8165-414F-829A-C118B33B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3C7BD-F9FE-4820-9DD9-2E9F5EAF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9CF2F-D12C-4C67-9DA7-7AA08452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30151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翻转课堂用于护理查房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护理查房的传统方式与挑战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翻转课堂在护理查房中的应用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翻转课堂用于护理查房的效果分析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翻转课堂用于护理查房的展望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08" r="16708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708" r="16708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08" r="16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翻转课堂是一种将传统课堂教学模式颠倒的教学方式，学生在课前通过在线学习平台自主学习课程知识，课堂上则进行问题讨论、实践操作等活动，以实现知识的内化和应用。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2000年左右，美国教育界开始关注并尝试翻转课堂的教学模式。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随着互联网技术的不断进步，翻转课堂逐渐得到广泛应用和推广。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在护理教育中，翻转课堂也被引入到护理查房等实践课程中，以提高教学效果和学生的实践能力。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62" r="242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翻转课堂模式下，学生需要在课前自主学习课程知识，有助于培养学生的自主学习能力和习惯。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提高自主学习能力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课堂上进行问题讨论和实践操作等活动，能够增强师生、生生之间的互动性，提高学生的学习兴趣和参与度。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增强课堂互动性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翻转课堂将传统的教学流程进行颠倒，使教学更加灵活和个性化，能够更好地满足学生的学习需求。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优化教学流程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通过课前自主学习和课堂上的深入讨论和实践操作，能够更好地巩固和应用所学知识，提高教学效果。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护理查房的传统方式与挑战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传统护理查房的方式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每日定时进行床边查房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医生或护士在固定的时间到患者的床边进行病情观察和询问。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集中式查房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定期将患者集中在一起，由医生或护士进行集中查房。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常规医嘱执行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根据医生的医嘱，护士执行相应的护理措施。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由于每日的床边查房时间有限，医生或护士可能无法全面了解患者的病情和需求。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在集中式查房中，患者和医生或护士之间的交流可能不充分，导致信息传递不准确。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由于医嘱执行过程中可能存在误差，导致护理措施不到位或不准确。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传统护理查房方式可能存在效率低下的问题，无法快速有效地处理患者的病情变化。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传统方式无法根据患者的个体差异进行有针对性的护理。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传统方式难以对护理过程进行全程监控和持续改进。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难以实现持续改进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翻转课堂在护理查房中的应用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https://d.book118.com/706030151210010044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2024-09-13T06:38:40.249</cp:lastPrinted>
  <dcterms:created xsi:type="dcterms:W3CDTF">2024-09-12T22:38:40Z</dcterms:created>
  <dcterms:modified xsi:type="dcterms:W3CDTF">2024-09-12T22:38:42Z</dcterms:modified>
</cp:coreProperties>
</file>