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B2862CC-0DC4-40EF-8D33-90704CADD5E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CF012-BE4B-40EC-AC65-165EC1AA5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D12F2-D31E-49B4-94E0-F0AC814E3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5B8CE-272D-4025-8DC9-DA171A45C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A3BF72-A521-460C-AA66-B35ED094B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9C0CC4-31FD-4C43-B4FB-FC888F1EF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529839-4F93-4D36-8BE4-8FAC97350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9186CA-5FE1-45AD-885F-FE5665853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ACFE03-3412-45D6-82AF-3F31C7F0F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8926E-4048-4AC9-939C-8F1412E29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CF5BDF-DCDD-492C-B417-8CAB834C6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0AB70B-7850-4CF1-A219-368070670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3B596BE-A58C-449F-9AE4-2A83CF77AF2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5E11458-70EA-4A6A-832C-B56FBFB928E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032142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增进人际交往技巧的心理辅导讲座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建立信任和亲近感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解决冲突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研究背景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人际交往在我们的日常生活中起着重要作用。 人际交往技巧可以帮助我们更好地与他人沟通和相处。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本讲座目的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提供心理辅导，帮助听众增进人际交往技巧。 探讨人际交往中常见问题的解决方法。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讲座内容概述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控制情绪的重要性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互相信任的重要性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建立信任和亲近感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化解矛盾的重要性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解决冲突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预期效果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帮助听众理解人际交往的重要性。 提供实用的技巧和策略，帮助听众改善人际关系。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重要技巧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倾听是一种艺术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积极倾听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沟通要点要明确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表达清晰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情感共鸣带来共鸣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善于表达情感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冷静处理问题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亲近感建立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分享感受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互相支持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信任建立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诚实守信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履行承诺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保持一致性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情绪识别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情绪表达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常见问题解决方法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冷静沟通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寻找共同点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寻求第三方帮助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总结与展望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本讲座希望通过提供心理辅导，帮助听众增进人际交往技巧，探讨解决常见问题的方法。 希望听众在学习后能够应用所学知识，改善与他人的交往，更好地处理人际关系。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沟通技巧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非言语沟通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在沟通中，肢体语言起着非常重要的作用。通过姿势、手势和面部表情，我们可以传达出丰富的信息，增进交流和理解。此外，眼神交流和微笑也是非言语沟通中的重要元素，可以表达出善意和亲近感。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言语沟通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倾听是良好沟通的基础，能够理解对方的需求和情感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善于倾听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清晰准确的表达可以避免误解和矛盾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善于表达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积极的语言可以增进彼此的信任和理解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肯定性语言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沟通障碍及解决方法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通过沟通和解释消除双方的误会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解决误解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接受拒绝并寻求合适的解决方案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应对拒绝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冷静理性地解决意见不合的情况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处理冲突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观察和反馈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互相评价对方的沟通技巧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分享建议和改进意见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沟通技巧实践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分组练习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模拟真实对话场景进行沟通练习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提升交流能力和应变能力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通过学习沟通技巧，我们可以更好地与他人交流，解决问题，增进亲密关系。持续练习和改进，让沟通成为我们的优势，带来更多积极的人际关系和交流体验。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情绪管理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情绪识别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情绪识别是增进人际交往技巧中的重要一环。通过辨别自己和他人的情绪，我们能更好地理解彼此，建立更加深刻的沟通。掌握情绪的表达和控制，有助于提高人际关系的亲密度和质量。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重要性不容忽视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保持平静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释放负面情绪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运动放松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情绪应对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了解他人情绪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技巧处理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维护人际关系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避免干扰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https://d.book118.com/706032142012010104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增进人际交往技巧的心理辅导讲座</vt:lpstr>
      <vt:lpstr>目录</vt:lpstr>
      <vt:lpstr>第1章 简介</vt:lpstr>
      <vt:lpstr> </vt:lpstr>
      <vt:lpstr> </vt:lpstr>
      <vt:lpstr>讲座内容概述</vt:lpstr>
      <vt:lpstr> </vt:lpstr>
      <vt:lpstr>重要技巧</vt:lpstr>
      <vt:lpstr>常见问题解决方法</vt:lpstr>
      <vt:lpstr>总结与展望</vt:lpstr>
      <vt:lpstr>第2章 沟通技巧</vt:lpstr>
      <vt:lpstr> </vt:lpstr>
      <vt:lpstr>言语沟通</vt:lpstr>
      <vt:lpstr>沟通障碍及解决方法</vt:lpstr>
      <vt:lpstr>沟通技巧实践</vt:lpstr>
      <vt:lpstr>结语</vt:lpstr>
      <vt:lpstr>第3章 情绪管理</vt:lpstr>
      <vt:lpstr> </vt:lpstr>
      <vt:lpstr>情绪调节</vt:lpstr>
      <vt:lpstr>情绪应对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2024-09-29T14:04:20.448</cp:lastPrinted>
  <dcterms:created xsi:type="dcterms:W3CDTF">2024-09-29T06:04:20Z</dcterms:created>
  <dcterms:modified xsi:type="dcterms:W3CDTF">2024-09-29T06:04:22Z</dcterms:modified>
</cp:coreProperties>
</file>