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E20EF-8070-4963-B3DD-DBF6699D4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10203-8DF0-4A41-9592-B7B422B1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83CF8-6FEB-4337-B99C-95B8A267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4B297-AEAA-4D1F-A133-6AC2E40D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3FFF4-0349-4EFD-B0B1-97954F0EF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58C35-B7B8-41F0-A24C-D57514FD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447C8-FACC-4DD9-AACE-E5EF5192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24C0A-4021-4E27-A13C-9C48DEBB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3BAC7-0866-428D-9EE6-A385C12D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52D74-CE42-461B-B987-A9B50EC0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421C0-89EB-4EF6-B8B6-C7345DF5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3221422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旅游景区营销创新策略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旅游景区营销现状分析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旅游景区营销创新策略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通过有效的营销策略，将旅游景区推广给更多潜在游客，提高品牌在市场上的知名度和影响力。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增加游客数量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通过吸引更多游客前来游览，提高旅游景区的客流量和收益。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通过提供优质的服务和体验，满足游客的需求和期望，提高游客满意度和忠诚度。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旅游景区营销的重要性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随着市场竞争的加剧和消费者需求的多样化，传统的营销策略可能已经无法满足市场需求，需要进行创新以适应市场变化。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通过创新营销策略，可以更有效地吸引目标受众，提高营销效果和投资回报率。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通过实施创新的营销策略，可以在市场中树立独特的品牌形象和竞争优势，提高景区在市场中的地位和影响力。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旅游景区营销现状分析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传统营销手段如广告、宣传册等已无法满足现代消费者的需求，缺乏创意和互动性。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缺乏对游客行为、偏好等方面的数据收集和分析，导致营销策略缺乏针对性。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缺乏数据支撑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旅游景区品牌形象模糊，缺乏独特的卖点和吸引力。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当前旅游景区营销的问题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通过创新营销手段，提高营销效果，吸引更多潜在游客，提升景区知名度和美誉度。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通过深入了解游客需求和期望，提供个性化的服务和体验，增强游客忠诚度。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随着消费者需求和行为的变化，旅游景区需要不断创新营销策略以适应市场变化。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旅游景区营销创新策略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确定目标市场和受众群体，根据游客需求和偏好进行品牌定位。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通过市场调查和数据分析，持续优化品牌策略，提升品牌竞争力。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设计独特的品牌标识、口号和视觉形象，强化品牌识别度。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总结词：明确品牌定位，塑造独特的品牌形象和价值主张，提高旅游景区知名度和美誉度。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https://d.book118.com/706032214225010045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2024-09-14T20:41:30.698</cp:lastPrinted>
  <dcterms:created xsi:type="dcterms:W3CDTF">2024-09-14T12:41:30Z</dcterms:created>
  <dcterms:modified xsi:type="dcterms:W3CDTF">2024-09-14T12:41:32Z</dcterms:modified>
</cp:coreProperties>
</file>