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A354A-1ED8-4EBC-B137-560C68F05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C08F3-0420-425C-BD21-2AF877A3B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C11E4-4934-4BA7-A200-3342C0BE3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9C73A-C330-4250-8B3F-3D5D80643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292A9B-1472-44EC-BD2F-D77A77AA4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EB28B5-98A7-4A1C-AB0D-153A9519C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C7F034-836A-496D-9B79-60E3FAAD3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8D34B-E096-417C-8546-1002147F3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C7E2A-2E56-4AAE-B91B-0A9AA7C12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E3892-7C41-4E12-B0FB-39CC4C6C6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6DD68-58D4-4DE6-A246-28E2F10C6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400031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社会学概论社会变迁与社会现代化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社会学概论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社会现代化理论及实践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全球化背景下中国社会变迁与现代化挑战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城市化、工业化和信息化进程中社会问题透视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创新社会治理体制，应对社会变迁和现代化挑战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社会学概论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9" b="5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社会学是一门研究人类社会结构、社会关系、社会行为以及社会变迁的综合性社会科学。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社会学的研究对象包括个体、群体、组织、社区以及整个社会系统等不同层次的社会现象。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社会学定义与研究对象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社会学发展历史及主要理论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社会学的起源可以追溯到19世纪，当时欧洲社会经历了工业革命和城市化等巨大变革，社会问题日益突出，促使人们开始从科学角度研究社会问题。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主要理论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社会学的主要理论包括功能主义、冲突论、符号互动论、结构功能主义等。这些理论从不同角度解释了社会现象和社会问题，为社会学研究提供了重要的理论支持。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社会学的研究方法主要包括实证研究、比较研究、历史研究等。这些方法可以帮助社会学家收集和分析数据，验证假设并得出结论。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的研究技术包括问卷调查、访谈、观察、实验等。这些技术可以帮助社会学家获取详细的社会现象信息，为深入研究提供有力支持。同时，随着计算机技术的发展，数据挖掘、网络分析等新兴技术也逐渐应用于社会学研究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研究技术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社会学研究方法与技术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社会变迁是指社会结构、社会制度、社会文化、社会价值观念等方面发生的重大变化，是社会发展的必然结果。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根据变迁的性质和范围，社会变迁可分为整体性变迁和局部性变迁；根据变迁的速度和程度，可分为渐进式变迁和革命式变迁。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社会变迁定义及类型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社会变迁的原因多种多样，包括自然环境的变化、人口的增长和迁移、技术的进步和创新、经济的发展和全球化、政治制度的变革和战争等。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社会变迁动力机制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社会变迁的动力机制包括内部动力和外部动力。内部动力包括社会生产力的发展、社会关系的调整和变革、社会文化的传承和创新等；外部动力包括国际环境的影响、自然灾害的冲击、战争的破坏等。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社会变迁原因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社会变迁原因与动力机制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经济体制转型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从计划经济向市场经济转型，推动经济持续快速发展。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城市化进程加速，人口流动频繁，社会阶层分化明显。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价值观念多元化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随着信息时代的到来，人们的思想观念日益开放，价值观念呈现多元化趋势。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科技创新引领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科技创新成为推动社会进步的重要力量，改变着人们的生活方式和社会面貌。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当代中国社会变迁特点分析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社会现代化理论及实践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现代化是一个国家、地区或社会在经济、政治、文化、社会等方面进行全面、深刻变革的过程，旨在实现社会进步、提高人民生活水平。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包括经济现代化、政治现代化、文化现代化和社会现代化等多个方面。经济现代化强调工业化、信息化和市场化；政治现代化强调民主化、法治化和多元化；文化现代化强调开放、包容和创新；社会现代化强调公平、正义和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现代化的内涵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现代化概念及其内涵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经典现代化理论评述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现代化理论认为，现代化是一个从传统社会向现代社会转型的过程，包括经济、政治、文化等各个方面的变革。该理论强调现代化的普遍性、必然性和进步性，认为现代化是实现国家富强、人民幸福的必由之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经典现代化理论的主要观点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经典现代化理论过于强调现代化的普遍性和必然性，忽视了不同国家和地区的特殊性和多样性。同时，该理论对现代化的评价标准过于单一，忽略了不同文化和价值观念的多样性。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经典现代化理论的局限性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https://d.book118.com/706040003113010045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2024-09-14T04:39:20.260</cp:lastPrinted>
  <dcterms:created xsi:type="dcterms:W3CDTF">2024-09-13T20:39:20Z</dcterms:created>
  <dcterms:modified xsi:type="dcterms:W3CDTF">2024-09-13T20:39:22Z</dcterms:modified>
</cp:coreProperties>
</file>