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F5375-A4BB-45F7-925B-98D5427E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537A2-9EDF-4131-8DF6-38B4592C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3F844-B11E-485E-84F6-2A4357D9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1D3E2-14C9-40BF-8896-95B1A956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09102-00F3-40B0-BB16-39C67C37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B43B6-04C5-4401-BF90-2DB74158D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136CD-AE36-4517-BC41-97B1682F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CE591-559F-40B5-A012-B4152EC42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C8C96-AC0F-4E0D-9B2B-8770F71A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FECE7-B7BE-4491-A8F1-326E4F24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64761-3984-42A4-A653-E501444C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401202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探店直播推广方案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直播推广背景与目的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探店直播内容策划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探店直播执行计划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探店直播宣传策略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探店直播效果评估与优化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直播推广背景与目的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https://d.book118.com/706040120202010045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2024-09-14T15:40:17.491</cp:lastPrinted>
  <dcterms:created xsi:type="dcterms:W3CDTF">2024-09-14T07:40:17Z</dcterms:created>
  <dcterms:modified xsi:type="dcterms:W3CDTF">2024-09-14T07:40:19Z</dcterms:modified>
</cp:coreProperties>
</file>