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2BEF3D-4891-4BFB-A1CA-A02065C06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770467-8A61-4FB7-B871-1926DECCD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E5FE50-49C3-4B5F-B632-4D11F4B90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4123F3-8901-42D0-B3D6-894C4557E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07E593-2D3C-433E-B161-28BF5EFEB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324088-272F-413B-917B-D49D43F44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2EBF7C-7227-4BDD-8351-4C4F6A916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075C4C-5C66-4FEE-B557-1F8A7981F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266695-FDF5-4A57-B443-8BC6A6E4C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87222D-C4C0-4C34-A718-0F55C831F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9A6CF9-2FB5-438B-8BC4-C57297D82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040145041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库存管理模型课件库存经济分析之库存概述及库存模型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库存模型基础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常见库存模型解析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库存成本控制与优化策略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现代信息技术在库存管理中的应用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库存是指企业在生产经营过程中为销售或耗用而储备的物资，包括原材料、燃料、低值易耗品、在产品、半成品、产成品、协作件、商品等。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经济用途可分为商品库存和制造业库存；按生产过程可分为原材料库存、在制品库存和成品库存；按库存物品的性质可分为物料库存、在制品库存、产成品库存、维修库存、在途库存、委托加工库存、委托代销库存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库存作用及意义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库存作用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缩短订货提前期、稳定作用、分摊订货费用、防止短缺、防止中断。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库存控制是仓储管理的重要内容，是供应链管理的核心环节，是对物料进行有效的管理和控制，使其储备保持在经济合理的水平上的有效手段。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库存管理的主要目标是通过对仓库、货位等资源的合理配置和利用，提高仓库空间利用率，最大限度地减少资源浪费，降低物流成本，提高企业市场竞争力。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先进先出原则（FIFO）、后进先出原则（LIFO）、零库存原则等。其中，先进先出原则是指先入库的物料先出库，以防止物料过期或变质；后进先出原则是指后入库的物料先出库，适用于价格不断上涨的情况；零库存原则是指通过精确的需求预测和高效的供应链协同，实现库存最小化甚至零库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库存管理原则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库存模型基础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86" r="68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时间序列分析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因果分析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机器学习算法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利用历史销售数据，通过时间序列模型（如移动平均、指数平滑等）进行需求预测。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分析影响需求的因素，建立因果关系模型，预测未来需求。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应用机器学习算法（如线性回归、决策树、神经网络等）对历史数据进行训练，生成需求预测模型。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需求预测方法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订货点与订货量确定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设定固定的订货周期和订货点，周期性地检查库存并发出订货。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设定固定的订货点和订货量，当库存降至订货点时发出订货，订货量等于最高库存量与当前库存量的差。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结合定期和定量订货法的优点，同时考虑订货周期和库存水平进行订货决策。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定期订货法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定量订货法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混合订货法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固定安全库存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动态安全库存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基于风险的安全库存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安全库存设置策略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根据历史需求波动、供应不稳定等因素，动态调整安全库存量。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考虑缺货成本和库存持有成本，通过风险分析确定最佳的安全库存量。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设定固定的安全库存量，不随需求或供应的变化而调整。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常见库存模型解析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前提假设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需求稳定且连续、订货提前期固定、每次订货量不变、单位存储费不变、不允许缺货、瞬时到货（即无订货提前期）等。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公式表达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EOQ = √[(2DS) / H]，其中D为年需求量，S为每次订货成本，H为单位存储成本。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适用于整批间隔进货、不允许缺货的存储问题，如某些生产资料的存储。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经济订货批量（EOQ）模型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前提假设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需求均匀、稳定，订货提前期已知且固定，每次订货量可变，单位存储费可变等。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原理描述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按预先确定的订货间隔期间进行订货补充的一种库存管理方式。企业根据过去的经验或经营目标预先确定一个订货间隔期间。每经过一个订货间隔期间就进行订货，每次订货数量都不同。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适用于品种数量少，但占用资金大的物品的库存控制。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定期订货法（Fixed-Period）模型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https://d.book118.com/706040145041010052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2024-09-18T11:13:54.094</cp:lastPrinted>
  <dcterms:created xsi:type="dcterms:W3CDTF">2024-09-18T03:13:54Z</dcterms:created>
  <dcterms:modified xsi:type="dcterms:W3CDTF">2024-09-18T03:13:56Z</dcterms:modified>
</cp:coreProperties>
</file>