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A1454-072D-4437-B326-6871A0C44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54846-C993-4E0A-AA20-700397992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BC568-15BD-4ADB-9C3A-23327E865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7D2E7-EC4C-497D-81EC-6C34555A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7C6B4-B0EF-4FEE-81AE-CA1895D8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8EF4A-6BEF-4D4F-A66D-50BCC871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53B53-A9A2-4359-A056-90FB7F73B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474F7-A567-455F-8AD8-FC79C208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A56A7-1D16-41DF-9D1B-B25BA21A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A7B04-F32E-4BCF-9025-725AD8EC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F7D2D-40EA-4218-A685-A8DCE7E6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40145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乡村信息化服务平台发展现状及趋势分析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乡村信息化服务平台发展现状分析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乡村信息化服务平台发展挑战与对策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乡村信息化服务平台发展前景展望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随着信息技术的快速发展，乡村信息化服务平台在促进农村经济发展、提高农民生活水平等方面发挥着越来越重要的作用。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近年来，国家出台了一系列政策措施，大力支持乡村信息化服务平台的建设和发展，为乡村信息化服务平台的快速发展提供了有力保障。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政策支持与推动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本报告旨在分析乡村信息化服务平台的发展现状及趋势，为政府、企业和相关机构提供决策参考和依据。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本报告主要关注乡村信息化服务平台的发展情况、主要特点、存在问题以及未来发展趋势等方面，涉及政策、技术、市场等多个层面。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乡村信息化服务平台是运用现代信息技术手段，为农村地区提供综合信息服务的平台，旨在促进农村经济发展和社会进步。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该平台具备信息发布、农业技术咨询、农产品交易、农村金融服务、农民教育培训等多种功能，为农民提供便捷、高效的信息服务。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乡村信息化服务平台经历了从无到有、从单一到多元的发展历程，现已成为农村信息化建设的重要组成部分。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目前，我国乡村信息化服务平台建设已取得显著成效，覆盖面不断扩大，服务水平不断提升，但仍存在地区发展不平衡、服务内容单一等问题。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国家出台了一系列支持农村信息化建设的政策，如《关于推进农业农村大数据发展的实施意见》等，为乡村信息化服务平台的发展提供了有力保障。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地方政府也积极响应国家政策，制定具体实施细则和配套措施，推动乡村信息化服务平台的建设和发展。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乡村信息化服务平台发展现状分析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网络覆盖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目前，我国乡村地区网络覆盖率逐年提升，但仍存在部分偏远地区网络信号不稳定或无法覆盖的情况。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乡村信息化服务平台所需的硬件设备如计算机、打印机、扫描仪等逐渐普及，但设备更新换代速度较慢。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部分乡村地区已开始建设数据中心，用于存储和管理各类信息数据，但整体建设水平有待提高。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教育信息服务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通过远程教育、在线课程等方式为乡村学生提供优质教育资源，但教育资源匮乏和教学质量参差不齐的问题依然存在。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健康医疗信息服务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提供在线问诊、健康咨询、远程医疗等服务，但受限于乡村地区的医疗条件和医生资源，服务质量有待提高。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提供农业技术、农产品市场、农业政策等信息服务，但信息的时效性和准确性有待加强。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信息服务内容及质量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乡村信息化服务平台的主要用户群体为农民、乡村教师、乡村医生等。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随着智能手机的普及和互联网的发展，越来越多的乡村用户开始使用信息化服务平台获取所需信息和服务，但整体使用率仍然偏低。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用户群体及使用情况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https://d.book118.com/706040145045010033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2024-09-01T19:25:09.001</cp:lastPrinted>
  <dcterms:created xsi:type="dcterms:W3CDTF">2024-09-01T11:25:09Z</dcterms:created>
  <dcterms:modified xsi:type="dcterms:W3CDTF">2024-09-01T11:25:11Z</dcterms:modified>
</cp:coreProperties>
</file>