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32A30C9-A252-4F1F-BC60-D6773FA4B3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07D99-BF8F-4A81-B51D-813AB706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51873-1256-447C-BE73-B0403641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6CEC6-F924-4326-9B82-DCAFA3BE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57785-EA9E-47AE-AC20-D98D7157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0AB3F-83F0-4C37-B931-F773C0A4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80EDE-8682-4176-8A89-75D24F28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7D527-7783-46B8-8D5F-84259837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B3DDF-AE6A-4DB9-B1E2-FE27BEA7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2CA36-4B68-4160-9C23-67DB18DC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25F44-3572-465B-BB3B-1B55DDDE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2CF1B-2F52-42CA-A52D-DE082F1D2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FD82B8-CCCC-4CFB-8D11-16DF176438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3B29C7-4F09-4AAA-9D49-D5583626D9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10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涤荡心灵净化内心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涤荡心灵的重要性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冥想对内心的影响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健康的生活方式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心灵的交流与沟通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涤荡心灵的重要性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了解涤荡心灵的概念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涤荡心灵是清除内心杂念，净化心灵的过程。通过涤荡心灵可以使内心更加纯净，达到心灵净化的效果。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内心净化的益处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内心净化可以帮助人们摆脱负面情绪，保持心情愉快。内心净化可以增进与他人的关系，建立更加积极的人际关系。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涤荡心灵的方法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冥想可以帮助人们平静内心，净化心灵。冥想可以帮助人们思考问题，寻找内心真谛。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培养兴趣爱好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忘却烦恼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专注于喜欢的事物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净化内心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放松身心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心灵的净化效果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摆脱负面情绪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增进积极情绪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冥想对内心的影响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冥想的定义及作用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冥想是一种修心养性的方法，可以帮助人们达到内心的平静。冥想可以帮助人们净化内心，提升心灵境界。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冥想的过程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舒适入静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专注呼吸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摆脱杂念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放空心灵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冥想的效果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提高专注力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舒缓焦虑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选择合适的冥想音乐或引导冥想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寻找让自己放松的音乐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使用冥想引导语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冥想的实践方法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每天至少冥想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10-20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坚持每天定时冥想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寻找适合的冥想姿势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冥想是一种有效的方法，可以帮助人们净化内心，舒缓压力，增进内心平静。通过每天定时冥想，可以提高专注力，带来更好的心灵境界。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积极心态的重要性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积极心态可以让人更加乐观，面对困难更有勇气。同时，积极心态可以帮助人们拥有更好的情绪状态，净化内心。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感恩可以让人更加珍惜拥有的一切，保持心态平和。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感恩可以帮助人们放下埋怨，拥有更加快乐的内心。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积极心态的益处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积极心态可以促进身心健康，提高工作效率。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积极心态可以吸引正能量，净化内心。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吸引正能量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多参加户外活动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享受大自然的美好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呼吸新鲜空气有助于清晰思考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调整生活节奏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合理安排工作和休息时间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确保每天有充足的休息时间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避免过度加班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https://d.book118.com/706041045013010104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涤荡心灵净化内心</vt:lpstr>
      <vt:lpstr>目录</vt:lpstr>
      <vt:lpstr>第1章 涤荡心灵的重要性</vt:lpstr>
      <vt:lpstr>了解涤荡心灵的概念</vt:lpstr>
      <vt:lpstr>内心净化的益处</vt:lpstr>
      <vt:lpstr> </vt:lpstr>
      <vt:lpstr>培养兴趣爱好</vt:lpstr>
      <vt:lpstr>心灵的净化效果</vt:lpstr>
      <vt:lpstr>第二章 冥想对内心的影响</vt:lpstr>
      <vt:lpstr> </vt:lpstr>
      <vt:lpstr>冥想的过程</vt:lpstr>
      <vt:lpstr>冥想的效果</vt:lpstr>
      <vt:lpstr>冥想的实践方法</vt:lpstr>
      <vt:lpstr>总结</vt:lpstr>
      <vt:lpstr>第3章 培养积极心态</vt:lpstr>
      <vt:lpstr> </vt:lpstr>
      <vt:lpstr>培养积极心态的方法</vt:lpstr>
      <vt:lpstr>积极心态的益处</vt:lpstr>
      <vt:lpstr>调整生活节奏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2024-09-29T15:01:07.614</cp:lastPrinted>
  <dcterms:created xsi:type="dcterms:W3CDTF">2024-09-29T07:01:07Z</dcterms:created>
  <dcterms:modified xsi:type="dcterms:W3CDTF">2024-09-29T07:01:09Z</dcterms:modified>
</cp:coreProperties>
</file>