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3AC0B-C319-40C2-BF40-B8721C7C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D0D4E-E52C-465D-BC83-EB12491CC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6A042-8E59-420A-BC33-8F0F954A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4A98-F752-4FFB-8335-6A11C076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24358-81C9-4B03-B199-456CE26E3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B5168-C970-4E76-8383-FDE2291A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0E6F1-5934-443B-BF3F-D84BD2B8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123E7-1525-44B8-92E8-97C3BB133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FB30D-2BFB-40FA-92E5-75AD1363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8D088-538C-4EF4-A0F1-038893AF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57374-E2D9-4D68-95E0-DB00C313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43115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售后工程师的人际关系与客户亲和力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售后工程师角色定位与职责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人际关系在售后服务中作用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客户亲和力培养及实践应用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应对不同类型客户策略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提升自身专业素养以增强人际吸引力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总结：构建良好人际关系，提升客户亲和力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售后工程师角色定位与职责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11" r="24611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具备深厚的技术背景和专业知识，能够解决客户在使用产品过程中遇到的各种技术问题。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服务提供者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以客户满意为导向，提供高质量的售后服务，确保客户能够充分利用产品功能并解决潜在问题。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与客户建立并维护良好的关系，了解客户需求，提供个性化的服务方案。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对客户反馈的产品问题进行详细分析，准确定位故障原因，并迅速采取措施予以解决。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技术培训与指导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向客户提供产品使用培训，确保客户能够熟练掌握产品操作和维护技能。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服务改进与优化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持续收集客户反馈，分析服务过程中的不足，提出改进措施，提升客户满意度。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定期与客户保持沟通，了解客户最新需求，提供及时、有效的支持，确保客户满意度持续提高。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提升服务效率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与客户建立良好关系重要性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通过与客户建立良好关系，能够更好地理解客户需求，提供针对性的服务，从而提高客户满意度。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满意的客户往往会向他人推荐产品或服务，从而扩大品牌知名度和影响力。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良好的客户关系有助于建立客户对品牌的信任和忠诚度，促进客户长期合作和持续购买。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与客户保持良好沟通能够减少误解和沟通障碍，提高服务响应速度和解决问题的效率。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人际关系在售后服务中作用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240" b="4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与同事间协作能力提升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建立积极的合作氛围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与同事保持良好的沟通和合作，共同解决问题，提高工作效率。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分工明确，责任共担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在团队中明确个人职责，同时愿意为团队共同目标承担责任。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互相学习，共同进步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与同事分享经验和知识，互相学习，提升整个团队的技术水平。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83" b="2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认真听取上级指示，确保准确理解任务目标和要求。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准确理解上级意图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在工作中遇到问题时，主动与上级沟通，寻求支持和指导，并及时反馈工作进展。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主动沟通，及时反馈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对于工作中出现的问题，勇于承担责任，不推诿扯皮。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承担责任，不推诿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与上级沟通协调技巧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守信承诺，赢得信任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对客户做出的承诺要言出必行，守信重诺，赢得客户的信任和尊重。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真诚待人，热情服务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用真诚的态度对待客户，提供热情周到的服务，让客户感受到关心和尊重。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专业素养，解决问题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具备扎实的专业知识和技能，能够迅速准确地解决客户遇到的问题。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与客户建立信任关系方法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客户亲和力培养及实践应用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了解客户需求和心理特点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深入了解客户的行业背景、产品特点和使用场景，以便更好地理解客户的需求和痛点。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掌握客户的心理特点，如客户对产品的期望、对服务的诉求以及对售后工程师的信任度等，有助于建立更紧密的关系。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定期收集和分析客户的反馈，及时调整服务策略，以满足客户不断变化的需求。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清晰、准确地传达信息，避免使用过于专业或晦涩的词汇，以便客户能够轻松理解。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保持积极、耐心的沟通态度，关注客户的情绪和感受，以建立良好的沟通氛围。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灵活运用不同的沟通方式，如面对面交流、电话沟通、电子邮件等，以适应不同客户的需求和偏好。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066" b="1606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https://d.book118.com/706043115041010045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2024-09-13T22:12:40.737</cp:lastPrinted>
  <dcterms:created xsi:type="dcterms:W3CDTF">2024-09-13T14:12:40Z</dcterms:created>
  <dcterms:modified xsi:type="dcterms:W3CDTF">2024-09-13T14:12:42Z</dcterms:modified>
</cp:coreProperties>
</file>