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9B591-78B4-4F7D-9142-2E3D39647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8EBBE-EE03-4205-8600-C1ABE9360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22994-FBBE-4872-8290-C5148E6F6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D6941-4960-43C5-A286-B953D81B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9D126-294F-458C-9B6F-C684CF2BC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56B22-1FDF-42DA-A5BB-012BD0CC6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BB1DD-BF67-4C1D-B405-1525F43A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46E4E-E55C-4DA8-8900-BFC262AE4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FA6BC-DB5F-4214-BF59-5798F4377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F69E7-504B-4382-A43E-B797331E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01254-2752-4F22-AE42-8BF71D186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51014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乳腺癌术后并发症的预防和护理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乳腺癌术后并发症概述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乳腺癌术后并发症的预防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乳腺癌术后并发症的护理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乳腺癌术后并发症的药物治疗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乳腺癌术后并发症的康复指导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乳腺癌术后并发症概述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上肢水肿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手术伤口或引流管处出血或渗血。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患侧上肢出现水肿。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皮下积液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手术伤口或引流管周围的感染。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手术部位皮下积聚的液体。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手术伤口或引流管处疼痛。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并发症发生的原因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手术过程中止血不彻底或术后引流管脱落等原因可能导致出血。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术后伤口感染是常见的并发症，可能由于手术操作不规范、术后护理不当或患者自身免疫力低下等原因引起。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手术创伤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乳腺癌手术涉及大面积的组织剥离和淋巴结清扫，容易引起术后并发症。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由于手术创伤引起的组织液渗出和淋巴液回流障碍，导致皮下积液。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如年龄、基础疾病、药物使用等也可能影响术后并发症的发生。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延长住院时间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增加复发风险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并发症对康复的影响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520" r="45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术后并发症的发生可能导致患者住院时间延长，增加医疗费用和护理负担。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术后并发症可能导致患者疼痛、不适和活动受限，影响生活质量。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术后并发症可能影响患者的免疫功能，增加肿瘤复发的风险。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术后并发症可能导致患者焦虑、抑郁等心理问题，影响康复进程。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乳腺癌术后并发症的预防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保持手术部位清洁干燥，定期更换敷料，避免感染。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妥善固定引流管，保持引流管通畅，观察引流液的颜色、量和性状，及时发现异常情况。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合理使用止痛药物，缓解术后疼痛，提高患者舒适度。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关注患者的心理状态，提供必要的心理疏导和支持，帮助患者树立战胜疾病的信心。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保持营养均衡，多摄入富含蛋白质、维生素和矿物质的食物，避免高脂肪、高热量、高糖分的食物。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根据自身情况，逐步恢复适量运动，增强体质和免疫力。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保持健康的体重范围，避免肥胖和相关慢性疾病的发生。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戒烟限酒，避免对身体健康造成不良影响。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34" b="70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定期复查与监测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按照医生建议的时间间隔进行定期复查，以便及时发现和处理并发症。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留意自身症状，如出现异常情况应及时就医。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调整治疗方案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根据复查结果和自身情况，及时调整治疗方案，以预防并发症的发生。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https://d.book118.com/706051014205010103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2024-09-29T03:07:32.550</cp:lastPrinted>
  <dcterms:created xsi:type="dcterms:W3CDTF">2024-09-28T19:07:32Z</dcterms:created>
  <dcterms:modified xsi:type="dcterms:W3CDTF">2024-09-28T19:07:34Z</dcterms:modified>
</cp:coreProperties>
</file>