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1807C-359E-4A47-BA6D-2AC8BE7A4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2660D-5428-4CD2-84A7-B96753E1B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424AA-7E04-4FA2-B44F-4757955DE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91FED-1BFD-4105-8EFE-62089A7D6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87CDA0-32C8-4A36-A4AC-592AE7853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4C6115-B73D-48B7-A4CA-B92C38990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791AA9-712F-4486-9C62-CCE6FAF8F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8E93D-27A3-4AAC-836E-E77693814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BB685-B8AC-490B-917C-0C7DEC035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8EFEE-BDDA-4153-9E34-EE260A1BF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3B7BB-CF8B-44B8-9EA2-540445B17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5124000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招聘与录用(第四版)影响因素分析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招聘市场现状及趋势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影响因素之——政策法规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影响因素之——经济环境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影响因素之——技术发展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影响因素之——社会文化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招聘市场现状及趋势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92" r="52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随着经济的发展和企业的增多，招聘市场规模不断扩大，为求职者提供了更多的就业机会。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招聘市场规模不断扩大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除了传统的招聘会、报纸广告等招聘方式外，网络招聘、社交媒体招聘等新兴方式也逐渐兴起，为招聘市场注入了新的活力。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招聘方式多样化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随着教育水平的提高和职业技能培训的普及，求职者的素质不断提高，为企业选拔优秀人才提供了更好的条件。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求职者素质不断提高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当前招聘市场概况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13" r="21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网络招聘将成为主流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随着互联网技术的不断发展和普及，网络招聘将逐渐成为主流，为企业和求职者提供更加便捷、高效的招聘服务。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社交媒体招聘将逐渐兴起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社交媒体已经成为人们日常生活中不可或缺的一部分，未来社交媒体招聘将逐渐兴起，为企业和求职者提供更加广泛的招聘渠道。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人工智能将在招聘中发挥更大作用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随着人工智能技术的不断发展，未来人工智能将在招聘中发挥更大作用，如智能筛选简历、智能面试等，提高招聘效率和准确性。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企业招聘需求变化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在竞争激烈的市场环境下，员工的稳定性和忠诚度成为企业招聘的重要考量因素之一，企业更加注重选拔具有长期合作意愿和潜力的员工。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员工稳定性和忠诚度成为重要考量因素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随着产业结构调整和新兴产业的发展，企业对技能型人才的需求不断增加，如互联网、人工智能、大数据等领域的专业人才。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技能型人才需求增加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企业越来越注重人才的综合素质和跨界能力，具备多种技能和知识背景的复合型人才将更受青睐。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复合型人才受青睐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影响因素之——政策法规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招聘政策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国家的招聘政策对企业招聘有着直接的影响。例如，国家对于某些行业或岗位的招聘可能有特定的要求或限制，企业需要遵守这些政策规定。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国家的劳动法律法规对企业的招聘和用工行为有着严格的规范。企业需要遵守相关的法律法规，如《劳动法》、《劳动合同法》等，确保招聘过程的合法性和规范性。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社会保障制度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国家的社会保障制度对企业的招聘成本和员工福利有着重要的影响。企业需要了解并遵守相关的社保制度，为员工提供相应的社会保障。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国家政策法规对招聘影响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地方政策法规对招聘影响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不同地区可能根据当地的实际情况制定一些地方性的法规和政策，对企业的招聘和用工行为产生影响。企业需要了解并遵守当地的相关法规和政策。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人才引进政策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地方政府为了吸引和留住人才，可能出台一系列的人才引进政策，如提供住房补贴、子女教育等优惠措施。这些政策对企业的招聘策略和吸引力产生影响。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劳动力市场状况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不同地区的劳动力市场状况存在差异，如人才供需关系、薪资水平等。这些因素直接影响企业的招聘难度和成本。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行业准入制度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某些行业可能存在严格的准入制度，对企业的资质和条件有着特定的要求。这些要求直接影响企业能否进入该行业进行招聘。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行业监管政策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行业监管部门可能出台一系列的监管政策，对企业的经营和用工行为进行监督和管理。这些政策对企业的招聘和用工策略产生影响。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行业标准和规范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不同行业可能存在不同的标准和规范，对企业的招聘和用工行为有着相应的要求。企业需要了解并遵守所在行业的标准和规范，确保招聘过程的合规性。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行业政策法规对招聘影响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影响因素之——经济环境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GDP增长率的高低直接反映了国家经济的繁荣程度，影响企业的招聘需求和规模。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GDP增长率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60" r="1626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失业率的变化会影响劳动力市场的供需平衡，进而影响企业的招聘难度和成本。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通货膨胀率的高低会影响企业的成本和收益，从而影响企业的招聘计划和预算。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宏观经济环境对招聘影响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处于不同发展阶段的行业对人才的需求量和结构有所不同，影响企业的招聘策略。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行业竞争的激烈程度会影响企业的市场份额和盈利能力，进而影响企业的招聘需求和投入。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行业政策法规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行业政策法规的变化会对企业的经营产生影响，从而影响企业的招聘计划和实施。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行业经济环境对招聘影响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企业规模的大小决定了其招聘的规模和范围，也影响其招聘的流程和效率。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企业经营状况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企业的经营状况直接影响其招聘需求和预算，经营状况好的企业往往有更大的招聘需求。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企业文化和管理模式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企业文化和管理模式的不同会影响企业的招聘标准和流程，也会影响员工的留存和发展。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企业经济环境对招聘影响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https://d.book118.com/706051240002010055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2024-09-22T08:33:15.483</cp:lastPrinted>
  <dcterms:created xsi:type="dcterms:W3CDTF">2024-09-22T00:33:15Z</dcterms:created>
  <dcterms:modified xsi:type="dcterms:W3CDTF">2024-09-22T00:33:18Z</dcterms:modified>
</cp:coreProperties>
</file>