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5B160-7961-4428-87CF-EB270DFD8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0DB57-2A28-4E6F-9776-4487A656A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FA3F7-2F34-4CB7-8EFD-56EC941F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1F67C-8CE4-4D46-95F4-28533A91F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3A935-C1EB-4DD1-BCA7-A56504FB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A8A50-45BF-4EF7-ABD3-0357257A1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E2DD6-6C14-490D-A036-6E3F53695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D1D98-2780-48B4-8AB6-1E59FE8CA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1FB02-2EF1-433A-B0CF-C6522648D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B3871-CC79-48E1-AA61-59F37F9B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6A6E5-0726-4F76-B697-4DF02C5EA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5215015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党支部凝聚力提升工作报告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党支部凝聚力现状分析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党支部凝聚力提升措施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党支部凝聚力提升成效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党支部凝聚力提升经验总结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党支部凝聚力提升未来展望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适应新时代党建工作的要求，推动全面从严治党向基层延伸。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应对当前社会变革和复杂形势，加强党支部的组织力和领导力。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28" r="98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472" r="447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提升党支部凝聚力，促进党员之间的团结合作，发挥党支部的战斗堡垒作用。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39" r="1633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230" r="2323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党支部凝聚力提升工作的总体情况。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党支部凝聚力提升工作的主要措施和成效。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党支部凝聚力提升工作存在的问题和原因分析。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加强党支部凝聚力建设的对策和建议。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党支部凝聚力现状分析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目前党支部共有党员XX人，其中正式党员XX人，预备党员XX人。党员年龄、性别、学历等结构较为合理，老中青三代结合，具有较强的代表性和广泛性。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党员数量及结构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大多数党员政治立场坚定，对党的路线方针政策有深刻的理解和认同，能够积极履行党员义务，发挥先锋模范作用。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党员思想状况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党员普遍具有较高的文化素质和业务能力，能够胜任各自岗位的工作要求，为支部各项工作的开展提供了有力的人才保障。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党员能力素质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党员队伍状况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“三会一课”制度落实情况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党支部能够按照“三会一课”制度的要求，定期召开支部大会、支委会和党小组会，组织党员学习党的路线方针政策、上级党组织的指示精神和业务知识。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组织生活形式和内容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除了传统的会议学习形式外，党支部还积极探索创新组织生活方式方法，如开展主题党日活动、组织党员到红色教育基地接受革命传统教育等，使组织生活更加丰富多彩、富有实效。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组织生活参与情况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大多数党员能够积极参加组织生活，认真完成学习任务，但也有个别党员存在参与不积极、学习态度不端正等问题。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组织生活开展情况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先锋模范作用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大多数党员能够在工作、学习和社会生活中发挥先锋模范作用，带头执行党的路线方针政策，带头履行党员义务和责任，带头服务群众和奉献社会。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战斗堡垒作用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党支部能够充分发挥战斗堡垒作用，凝聚人心、推动工作。在急难险重任务面前，党支部能够迅速组织动员广大党员冲锋在前、勇挑重担。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联系服务群众作用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党支部和广大党员能够密切联系群众，了解群众疾苦和需求，积极为群众办实事、解难事。通过开展志愿服务、结对帮扶等活动，切实增强了党支部的凝聚力和影响力。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党员作用发挥情况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党支部凝聚力提升措施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坚持标准、保证质量、改善结构、慎重发展，确保新党员的政治素质和业务能力。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严格党员发展程序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加强党员教育培训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强化党员管理监督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定期开展党员轮训、专题党课等活动，提高党员的政治觉悟和业务能力。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建立健全党员管理制度，加强对党员的日常监督和管理，确保党员队伍的先进性和纯洁性。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加强党员队伍建设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结合实际情况，开展形式多样、内容丰富的组织生活，如主题党日、三会一课等。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创新组织生活方式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组织党员深入学习党的路线方针政策、习近平新时代中国特色社会主义思想等，提高党员的理论素养。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加强理论学习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组织党员参加志愿服务、结对帮扶等实践活动，增强党员的责任感和使命感。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开展实践活动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丰富组织生活内容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48" r="4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293" b="282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发挥党员先锋模范作用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树立先进典型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及时发现和表彰在各项工作中表现突出的优秀党员，树立学习的榜样。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鼓励创新创造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鼓励党员在工作中勇于创新、敢于担当，发挥先锋模范作用。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加强宣传引导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通过宣传栏、微信公众号等多种渠道，宣传优秀党员的先进事迹和精神风貌，营造争当先进的良好氛围。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https://d.book118.com/706052150153010040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2024-09-07T04:59:44.175</cp:lastPrinted>
  <dcterms:created xsi:type="dcterms:W3CDTF">2024-09-06T20:59:44Z</dcterms:created>
  <dcterms:modified xsi:type="dcterms:W3CDTF">2024-09-06T20:59:46Z</dcterms:modified>
</cp:coreProperties>
</file>