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BA94B-3E83-4432-B8AD-244C299D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77289-9FE8-4DF7-9641-6545245C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A0644-DF65-40D4-AB4E-EFE59C71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D1D6E-ECDB-432A-832A-6C777FF0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1D04D-3703-41A1-A2E7-3EBD7667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FA796-5FBF-461B-839E-D405AC92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6BAED0-B565-4767-A6B3-44899E73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FCE3F-C9A7-463D-A817-6553774B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AFBC2-80E2-4CD3-9255-7112D0D4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CA891-20A6-4B38-8A11-6CDB1927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6CBC9-C6F2-4C8F-99CF-A1B98585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323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学生竞选纪律委员演讲稿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对纪律委员职责的理解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年级：二年级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姓名、年级、专业等基本信息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始终秉持对人对事负责的态度，勇于承担责任。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坚持原则，不受个人情感影响，能够公正地处理各种事务。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具备良好的沟通技巧，能够耐心倾听并理解他人的观点，寻求共识。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性格特点与优势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希望通过自己的努力，协助学校维护良好的教学和生活秩序。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维护校园秩序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将性格特点和专业优势运用到纪律委员的工作中，更好地服务同学和学校。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发挥个人特长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通过参与竞选和担任纪律委员，提升自己的组织、协调和沟通能力。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锻炼个人能力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竞选纪律委员的初衷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对纪律委员职责的理解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作为纪律委员，我将积极维护课堂秩序，确保同学们在一个安静、有序的环境中学习。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确保课堂安静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我会时刻关注校园内的纪律情况，对违反校规校纪的行为进行及时制止和记录。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监督校园纪律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通过严明纪律，我将努力促进班级和校园内形成良好的学风和校风。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促进良好学风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维护课堂秩序和校园纪律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倡导文明行为和道德规范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推广文明礼仪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我将积极推广文明礼仪，引导同学们注重个人形象和言行举止，展现良好的精神风貌。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宣传道德规范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通过宣传和教育，我将让同学们了解并遵守社会公德和道德规范，树立正确的价值观。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倡导诚信守约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我将倡导诚信守约的精神，鼓励同学们在学习、生活中做到诚实守信、遵守承诺。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及时反映班级情况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我会密切关注班级动态，及时向老师反映同学们的意见和建议，促进班级管理工作的改进。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组织班级纪律教育活动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我将定期组织班级纪律教育活动，提高同学们的纪律意识和自我约束能力。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协助老师维持班级秩序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作为纪律委员，我将积极协助老师维持班级秩序，确保各项活动的顺利进行。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协助老师管理班级事务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善于整合资源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我懂得如何合理调配人力、物力资源，确保活动的顺利进行。同时，能够协调各方利益，化解矛盾纠纷，保持团队的和谐与高效。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丰富的组织经验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在校期间，我曾担任多个学生组织的负责人，成功策划并执行了数十场大型活动，展现出卓越的组织和领导能力。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在组织活动过程中，我注重创新，善于打破常规，提出新颖独特的想法和方案，为团队带来活力和创意。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具备较强的组织能力和领导能力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我具备良好的沟通技巧和表达能力，能够清晰、准确地传达自己的想法和意见，同时善于倾听他人的观点，促进有效沟通。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我深知团队协作的重要性，懂得尊重他人、信任他人，愿意为团队的成功付出努力。在团队中，我能够积极带动气氛，激发团队成员的积极性和创造力。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我擅长处理人际关系，能够化解团队内部的矛盾与纷争，营造和谐的工作氛围。同时，我也能够与不同背景的人建立良好的合作关系，实现共赢。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善于处理人际关系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善于沟通协调，具备团队协作精神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https://d.book118.com/706053234011010050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2024-09-15T03:46:37.411</cp:lastPrinted>
  <dcterms:created xsi:type="dcterms:W3CDTF">2024-09-14T19:46:37Z</dcterms:created>
  <dcterms:modified xsi:type="dcterms:W3CDTF">2024-09-14T19:46:39Z</dcterms:modified>
</cp:coreProperties>
</file>