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EBBD538-70A8-4B49-81C0-BE6F7732AC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704180-42BB-496C-9A17-18F4D12072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D4153EE-82E9-4A9A-A54F-F755EB0FB8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CD7AF04-FF03-4FC4-BB8B-4FBA275BB9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E7301AB-8CCF-41D1-9A44-2324FB6DB1B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C0E9773-3F8F-4098-B29F-78F56C8F749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57A3CAE-9945-4B76-BACB-8106212D92E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96D7AA7-32DE-4453-8EB6-A219CCE18A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F4F29C-BC9D-4180-8F90-75DB2ACED1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FD12B0-6A93-4453-BC4B-532FE3DEF4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0CDFAB-9897-4323-8A13-AF265B9C4F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1.jpeg" /><Relationship Id="rId6"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6054035140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脑卒中康复预防</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脑卒中概述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脑卒中康复的重要性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脑卒中康复预防措施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脑卒中康复预防的宣传教育</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脑卒中康复预防的未来展望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脑卒中概述</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脑卒中（Stroke）是指由于脑部血管突然破裂或因血管阻塞导致血液不能流入大脑而引起脑组织损伤的一组急性脑血管疾病。</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缺血性脑卒中（70%-80%）和出血性脑卒中（20%-30%）。</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5462" r="546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脑卒中的危害</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致残率高</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约70%的脑卒中患者会出现不同程度的残疾，如偏瘫、失语、认知障碍等。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死亡率高</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脑卒中是全球第二大致死性疾病，每年约有1500万人新发脑卒中。</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复发率高</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约25%的脑卒中患者在5年内会再次发病。</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脑卒中的常见原因</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高血压是脑卒中最常见的危险因素，约60%的脑卒中患者有高血压病史。</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动脉粥样硬化导致脑血管狭窄或闭塞，进而引发脑卒中。</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吸烟、酗酒会增加血液黏稠度，诱发脑卒中。</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糖尿病、高血脂也是脑卒中的危险因素。</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高血压</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动脉粥样硬化</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吸烟、酗酒</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糖尿病、高血脂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脑卒中康复的重要性</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康复是指通过一系列措施，帮助脑卒中患者恢复身体、心理和社会功能的过程。</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提高患者的生活质量，减轻家庭和社会负担，使患者能够回归正常生活和工作。</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康复的定义与目标</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目标</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在脑卒中发生后的数周内，重点是预防并发症、促进血液循环和神经功能恢复。</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急性期康复</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恢复期康复</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后遗症期康复</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在急性期后至半年内，重点是提高日常生活能力、改善运动功能和认知功能。</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在半年后，重点是针对残留的功能障碍进行康复训练，提高生活质量。</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康复的阶段与过程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提高生活质量</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降低致残率</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促进心理康复</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预防复发</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康复的重要性与意义</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2413" r="12413"/>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2413" r="12413"/>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通过康复训练，患者能够逐渐恢复日常生活能力，提高生活质量。</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早期康复能够最大程度地降低脑卒中导致的致残率，减轻家庭和社会负担。</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康复过程中，患者能够逐渐接受自己的身体状况，积极面对生活，促进心理康复。</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通过改善生活习惯和危险因素控制，康复能够降低脑卒中的复发风险。</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脑卒中康复预防措施</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https://d.book118.com/706054035140010034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2024-09-03T22:15:31.250</cp:lastPrinted>
  <dcterms:created xsi:type="dcterms:W3CDTF">2024-09-03T14:15:31Z</dcterms:created>
  <dcterms:modified xsi:type="dcterms:W3CDTF">2024-09-03T14:15:33Z</dcterms:modified>
</cp:coreProperties>
</file>